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81FF"/>
    <a:srgbClr val="9437FF"/>
    <a:srgbClr val="678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95" autoAdjust="0"/>
    <p:restoredTop sz="94680" autoAdjust="0"/>
  </p:normalViewPr>
  <p:slideViewPr>
    <p:cSldViewPr snapToGrid="0">
      <p:cViewPr varScale="1">
        <p:scale>
          <a:sx n="207" d="100"/>
          <a:sy n="207" d="100"/>
        </p:scale>
        <p:origin x="2992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BFBF8-9D67-D74A-BED5-9E482282CA3C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F84FE-35FE-0B44-8BA1-663958AE6D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36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13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76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460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748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396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867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84FE-35FE-0B44-8BA1-663958AE6D5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18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26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30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56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9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44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1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92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84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0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2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85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2B20-7571-40CF-8DC7-7A8EEF0AA65F}" type="datetimeFigureOut">
              <a:rPr lang="de-DE" smtClean="0"/>
              <a:t>29.05.23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1F43-EBDE-44E0-B078-08CC6B20EA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53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feld 25"/>
          <p:cNvSpPr txBox="1"/>
          <p:nvPr/>
        </p:nvSpPr>
        <p:spPr>
          <a:xfrm>
            <a:off x="741867" y="2806006"/>
            <a:ext cx="1933286" cy="9848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dirty="0"/>
              <a:t>Seite: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de-DE" sz="1600" dirty="0"/>
              <a:t>Hintergrund weiß</a:t>
            </a:r>
          </a:p>
          <a:p>
            <a:pPr marL="285750" indent="-285750">
              <a:spcAft>
                <a:spcPts val="600"/>
              </a:spcAft>
              <a:buFont typeface="Arial" charset="0"/>
              <a:buChar char="•"/>
            </a:pPr>
            <a:r>
              <a:rPr lang="de-DE" sz="1600" dirty="0"/>
              <a:t>DinA4</a:t>
            </a:r>
          </a:p>
        </p:txBody>
      </p:sp>
      <p:grpSp>
        <p:nvGrpSpPr>
          <p:cNvPr id="3" name="Gruppierung 2"/>
          <p:cNvGrpSpPr/>
          <p:nvPr/>
        </p:nvGrpSpPr>
        <p:grpSpPr>
          <a:xfrm>
            <a:off x="0" y="-14122"/>
            <a:ext cx="9906000" cy="1267012"/>
            <a:chOff x="-1" y="6211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-1" y="6211"/>
              <a:ext cx="9906000" cy="1267012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-1" y="1273223"/>
              <a:ext cx="9906000" cy="0"/>
            </a:xfrm>
            <a:prstGeom prst="line">
              <a:avLst/>
            </a:prstGeom>
            <a:ln w="22225">
              <a:solidFill>
                <a:schemeClr val="accent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7" name="Gruppieren 1026"/>
          <p:cNvGrpSpPr/>
          <p:nvPr/>
        </p:nvGrpSpPr>
        <p:grpSpPr>
          <a:xfrm>
            <a:off x="9145210" y="289471"/>
            <a:ext cx="448451" cy="350246"/>
            <a:chOff x="2167468" y="1698358"/>
            <a:chExt cx="3206948" cy="2504668"/>
          </a:xfrm>
          <a:solidFill>
            <a:schemeClr val="bg1"/>
          </a:solidFill>
        </p:grpSpPr>
        <p:sp>
          <p:nvSpPr>
            <p:cNvPr id="46" name="Rechteck 45"/>
            <p:cNvSpPr/>
            <p:nvPr/>
          </p:nvSpPr>
          <p:spPr>
            <a:xfrm>
              <a:off x="2351704" y="2011795"/>
              <a:ext cx="1054608" cy="794963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4608" h="794963">
                  <a:moveTo>
                    <a:pt x="104760" y="160302"/>
                  </a:moveTo>
                  <a:lnTo>
                    <a:pt x="1006064" y="0"/>
                  </a:lnTo>
                  <a:lnTo>
                    <a:pt x="1054608" y="664238"/>
                  </a:lnTo>
                  <a:lnTo>
                    <a:pt x="0" y="794963"/>
                  </a:lnTo>
                  <a:lnTo>
                    <a:pt x="104760" y="1603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Rechteck 45"/>
            <p:cNvSpPr/>
            <p:nvPr/>
          </p:nvSpPr>
          <p:spPr>
            <a:xfrm>
              <a:off x="2167468" y="3068263"/>
              <a:ext cx="1347215" cy="989356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216" h="989358">
                  <a:moveTo>
                    <a:pt x="116952" y="148110"/>
                  </a:moveTo>
                  <a:lnTo>
                    <a:pt x="1270224" y="0"/>
                  </a:lnTo>
                  <a:lnTo>
                    <a:pt x="1347216" y="989358"/>
                  </a:lnTo>
                  <a:lnTo>
                    <a:pt x="0" y="884371"/>
                  </a:lnTo>
                  <a:lnTo>
                    <a:pt x="116952" y="14811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Rechteck 45"/>
            <p:cNvSpPr/>
            <p:nvPr/>
          </p:nvSpPr>
          <p:spPr>
            <a:xfrm>
              <a:off x="3863736" y="2847908"/>
              <a:ext cx="1510680" cy="1355118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  <a:gd name="connsiteX0" fmla="*/ 0 w 1453784"/>
                <a:gd name="connsiteY0" fmla="*/ 0 h 1190752"/>
                <a:gd name="connsiteX1" fmla="*/ 1376792 w 1453784"/>
                <a:gd name="connsiteY1" fmla="*/ 201394 h 1190752"/>
                <a:gd name="connsiteX2" fmla="*/ 1453784 w 1453784"/>
                <a:gd name="connsiteY2" fmla="*/ 1190752 h 1190752"/>
                <a:gd name="connsiteX3" fmla="*/ 106568 w 1453784"/>
                <a:gd name="connsiteY3" fmla="*/ 1085765 h 1190752"/>
                <a:gd name="connsiteX4" fmla="*/ 0 w 1453784"/>
                <a:gd name="connsiteY4" fmla="*/ 0 h 1190752"/>
                <a:gd name="connsiteX0" fmla="*/ 0 w 1453784"/>
                <a:gd name="connsiteY0" fmla="*/ 152174 h 1342926"/>
                <a:gd name="connsiteX1" fmla="*/ 1380856 w 1453784"/>
                <a:gd name="connsiteY1" fmla="*/ 0 h 1342926"/>
                <a:gd name="connsiteX2" fmla="*/ 1453784 w 1453784"/>
                <a:gd name="connsiteY2" fmla="*/ 1342926 h 1342926"/>
                <a:gd name="connsiteX3" fmla="*/ 106568 w 1453784"/>
                <a:gd name="connsiteY3" fmla="*/ 1237939 h 1342926"/>
                <a:gd name="connsiteX4" fmla="*/ 0 w 1453784"/>
                <a:gd name="connsiteY4" fmla="*/ 152174 h 1342926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106568 w 1514744"/>
                <a:gd name="connsiteY3" fmla="*/ 1237939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94376 w 1514744"/>
                <a:gd name="connsiteY3" fmla="*/ 1242003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82184 w 1514744"/>
                <a:gd name="connsiteY3" fmla="*/ 1242003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86248 w 1514744"/>
                <a:gd name="connsiteY3" fmla="*/ 1237939 h 1346990"/>
                <a:gd name="connsiteX4" fmla="*/ 0 w 1514744"/>
                <a:gd name="connsiteY4" fmla="*/ 152174 h 1346990"/>
                <a:gd name="connsiteX0" fmla="*/ 0 w 1510680"/>
                <a:gd name="connsiteY0" fmla="*/ 160302 h 1346990"/>
                <a:gd name="connsiteX1" fmla="*/ 1376792 w 1510680"/>
                <a:gd name="connsiteY1" fmla="*/ 0 h 1346990"/>
                <a:gd name="connsiteX2" fmla="*/ 1510680 w 1510680"/>
                <a:gd name="connsiteY2" fmla="*/ 1346990 h 1346990"/>
                <a:gd name="connsiteX3" fmla="*/ 82184 w 1510680"/>
                <a:gd name="connsiteY3" fmla="*/ 1237939 h 1346990"/>
                <a:gd name="connsiteX4" fmla="*/ 0 w 1510680"/>
                <a:gd name="connsiteY4" fmla="*/ 160302 h 1346990"/>
                <a:gd name="connsiteX0" fmla="*/ 0 w 1510680"/>
                <a:gd name="connsiteY0" fmla="*/ 168430 h 1355118"/>
                <a:gd name="connsiteX1" fmla="*/ 1372728 w 1510680"/>
                <a:gd name="connsiteY1" fmla="*/ 0 h 1355118"/>
                <a:gd name="connsiteX2" fmla="*/ 1510680 w 1510680"/>
                <a:gd name="connsiteY2" fmla="*/ 1355118 h 1355118"/>
                <a:gd name="connsiteX3" fmla="*/ 82184 w 1510680"/>
                <a:gd name="connsiteY3" fmla="*/ 1246067 h 1355118"/>
                <a:gd name="connsiteX4" fmla="*/ 0 w 1510680"/>
                <a:gd name="connsiteY4" fmla="*/ 168430 h 135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0680" h="1355118">
                  <a:moveTo>
                    <a:pt x="0" y="168430"/>
                  </a:moveTo>
                  <a:lnTo>
                    <a:pt x="1372728" y="0"/>
                  </a:lnTo>
                  <a:lnTo>
                    <a:pt x="1510680" y="1355118"/>
                  </a:lnTo>
                  <a:lnTo>
                    <a:pt x="82184" y="1246067"/>
                  </a:lnTo>
                  <a:lnTo>
                    <a:pt x="0" y="16843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Rechteck 45"/>
            <p:cNvSpPr/>
            <p:nvPr/>
          </p:nvSpPr>
          <p:spPr>
            <a:xfrm>
              <a:off x="3791600" y="1698358"/>
              <a:ext cx="1409080" cy="920947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  <a:gd name="connsiteX0" fmla="*/ 0 w 1356248"/>
                <a:gd name="connsiteY0" fmla="*/ 225326 h 989358"/>
                <a:gd name="connsiteX1" fmla="*/ 1279256 w 1356248"/>
                <a:gd name="connsiteY1" fmla="*/ 0 h 989358"/>
                <a:gd name="connsiteX2" fmla="*/ 1356248 w 1356248"/>
                <a:gd name="connsiteY2" fmla="*/ 989358 h 989358"/>
                <a:gd name="connsiteX3" fmla="*/ 9032 w 1356248"/>
                <a:gd name="connsiteY3" fmla="*/ 884371 h 989358"/>
                <a:gd name="connsiteX4" fmla="*/ 0 w 1356248"/>
                <a:gd name="connsiteY4" fmla="*/ 225326 h 989358"/>
                <a:gd name="connsiteX0" fmla="*/ 0 w 1356248"/>
                <a:gd name="connsiteY0" fmla="*/ 225326 h 989358"/>
                <a:gd name="connsiteX1" fmla="*/ 1279256 w 1356248"/>
                <a:gd name="connsiteY1" fmla="*/ 0 h 989358"/>
                <a:gd name="connsiteX2" fmla="*/ 1356248 w 1356248"/>
                <a:gd name="connsiteY2" fmla="*/ 989358 h 989358"/>
                <a:gd name="connsiteX3" fmla="*/ 41544 w 1356248"/>
                <a:gd name="connsiteY3" fmla="*/ 904691 h 989358"/>
                <a:gd name="connsiteX4" fmla="*/ 0 w 1356248"/>
                <a:gd name="connsiteY4" fmla="*/ 225326 h 989358"/>
                <a:gd name="connsiteX0" fmla="*/ 0 w 1405016"/>
                <a:gd name="connsiteY0" fmla="*/ 225326 h 904691"/>
                <a:gd name="connsiteX1" fmla="*/ 1279256 w 1405016"/>
                <a:gd name="connsiteY1" fmla="*/ 0 h 904691"/>
                <a:gd name="connsiteX2" fmla="*/ 1405016 w 1405016"/>
                <a:gd name="connsiteY2" fmla="*/ 741454 h 904691"/>
                <a:gd name="connsiteX3" fmla="*/ 41544 w 1405016"/>
                <a:gd name="connsiteY3" fmla="*/ 904691 h 904691"/>
                <a:gd name="connsiteX4" fmla="*/ 0 w 1405016"/>
                <a:gd name="connsiteY4" fmla="*/ 225326 h 904691"/>
                <a:gd name="connsiteX0" fmla="*/ 0 w 1405016"/>
                <a:gd name="connsiteY0" fmla="*/ 241582 h 920947"/>
                <a:gd name="connsiteX1" fmla="*/ 1336152 w 1405016"/>
                <a:gd name="connsiteY1" fmla="*/ 0 h 920947"/>
                <a:gd name="connsiteX2" fmla="*/ 1405016 w 1405016"/>
                <a:gd name="connsiteY2" fmla="*/ 757710 h 920947"/>
                <a:gd name="connsiteX3" fmla="*/ 41544 w 1405016"/>
                <a:gd name="connsiteY3" fmla="*/ 920947 h 920947"/>
                <a:gd name="connsiteX4" fmla="*/ 0 w 1405016"/>
                <a:gd name="connsiteY4" fmla="*/ 241582 h 920947"/>
                <a:gd name="connsiteX0" fmla="*/ 0 w 1396888"/>
                <a:gd name="connsiteY0" fmla="*/ 241582 h 920947"/>
                <a:gd name="connsiteX1" fmla="*/ 1336152 w 1396888"/>
                <a:gd name="connsiteY1" fmla="*/ 0 h 920947"/>
                <a:gd name="connsiteX2" fmla="*/ 1396888 w 1396888"/>
                <a:gd name="connsiteY2" fmla="*/ 753646 h 920947"/>
                <a:gd name="connsiteX3" fmla="*/ 41544 w 1396888"/>
                <a:gd name="connsiteY3" fmla="*/ 920947 h 920947"/>
                <a:gd name="connsiteX4" fmla="*/ 0 w 1396888"/>
                <a:gd name="connsiteY4" fmla="*/ 241582 h 920947"/>
                <a:gd name="connsiteX0" fmla="*/ 0 w 1409080"/>
                <a:gd name="connsiteY0" fmla="*/ 241582 h 920947"/>
                <a:gd name="connsiteX1" fmla="*/ 1336152 w 1409080"/>
                <a:gd name="connsiteY1" fmla="*/ 0 h 920947"/>
                <a:gd name="connsiteX2" fmla="*/ 1409080 w 1409080"/>
                <a:gd name="connsiteY2" fmla="*/ 753646 h 920947"/>
                <a:gd name="connsiteX3" fmla="*/ 41544 w 1409080"/>
                <a:gd name="connsiteY3" fmla="*/ 920947 h 920947"/>
                <a:gd name="connsiteX4" fmla="*/ 0 w 1409080"/>
                <a:gd name="connsiteY4" fmla="*/ 241582 h 920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080" h="920947">
                  <a:moveTo>
                    <a:pt x="0" y="241582"/>
                  </a:moveTo>
                  <a:lnTo>
                    <a:pt x="1336152" y="0"/>
                  </a:lnTo>
                  <a:lnTo>
                    <a:pt x="1409080" y="753646"/>
                  </a:lnTo>
                  <a:lnTo>
                    <a:pt x="41544" y="920947"/>
                  </a:lnTo>
                  <a:lnTo>
                    <a:pt x="0" y="24158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turnen</a:t>
            </a: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2801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boden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handstützüberschlag vorwärts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41868" y="1537006"/>
            <a:ext cx="3546933" cy="9848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dirty="0"/>
              <a:t>Schriftart: Calibri (</a:t>
            </a:r>
            <a:r>
              <a:rPr lang="de-DE" sz="1600" dirty="0">
                <a:latin typeface="Helvetica" charset="0"/>
                <a:ea typeface="Helvetica" charset="0"/>
                <a:cs typeface="Helvetica" charset="0"/>
              </a:rPr>
              <a:t>alternativ: </a:t>
            </a:r>
            <a:r>
              <a:rPr lang="de-DE" sz="1600" dirty="0" err="1">
                <a:latin typeface="Helvetica" charset="0"/>
                <a:ea typeface="Helvetica" charset="0"/>
                <a:cs typeface="Helvetica" charset="0"/>
              </a:rPr>
              <a:t>Helvetica</a:t>
            </a:r>
            <a:r>
              <a:rPr lang="de-DE" sz="1600" dirty="0"/>
              <a:t>)</a:t>
            </a:r>
          </a:p>
          <a:p>
            <a:pPr>
              <a:spcAft>
                <a:spcPts val="600"/>
              </a:spcAft>
            </a:pPr>
            <a:r>
              <a:rPr lang="de-DE" sz="1400" dirty="0"/>
              <a:t>Mindestschriftgröße: 14</a:t>
            </a:r>
          </a:p>
          <a:p>
            <a:pPr>
              <a:spcAft>
                <a:spcPts val="600"/>
              </a:spcAft>
            </a:pPr>
            <a:r>
              <a:rPr lang="de-DE" dirty="0"/>
              <a:t>Maximale Schriftgröße: 18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834633" y="0"/>
            <a:ext cx="0" cy="682157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bgerundete rechteckige Legende 7"/>
          <p:cNvSpPr/>
          <p:nvPr/>
        </p:nvSpPr>
        <p:spPr>
          <a:xfrm>
            <a:off x="1075729" y="6176349"/>
            <a:ext cx="1987787" cy="453052"/>
          </a:xfrm>
          <a:prstGeom prst="wedgeRoundRectCallout">
            <a:avLst>
              <a:gd name="adj1" fmla="val -61198"/>
              <a:gd name="adj2" fmla="val 1971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Mindestabstand vom linken Rand durch Überschrift vorgegeben</a:t>
            </a:r>
          </a:p>
        </p:txBody>
      </p:sp>
      <p:sp>
        <p:nvSpPr>
          <p:cNvPr id="19" name="Abgerundete rechteckige Legende 18"/>
          <p:cNvSpPr/>
          <p:nvPr/>
        </p:nvSpPr>
        <p:spPr>
          <a:xfrm>
            <a:off x="1868890" y="269895"/>
            <a:ext cx="1727049" cy="187595"/>
          </a:xfrm>
          <a:prstGeom prst="wedgeRoundRectCallout">
            <a:avLst>
              <a:gd name="adj1" fmla="val -61198"/>
              <a:gd name="adj2" fmla="val 1971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Sportart (</a:t>
            </a:r>
            <a:r>
              <a:rPr lang="de-DE" sz="1000">
                <a:solidFill>
                  <a:schemeClr val="tx1"/>
                </a:solidFill>
              </a:rPr>
              <a:t>klein geschrieben)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0" name="Abgerundete rechteckige Legende 19"/>
          <p:cNvSpPr/>
          <p:nvPr/>
        </p:nvSpPr>
        <p:spPr>
          <a:xfrm>
            <a:off x="2399348" y="654745"/>
            <a:ext cx="2087592" cy="252018"/>
          </a:xfrm>
          <a:prstGeom prst="wedgeRoundRectCallout">
            <a:avLst>
              <a:gd name="adj1" fmla="val -62429"/>
              <a:gd name="adj2" fmla="val 3104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Unterkategorie(klein geschrieben)</a:t>
            </a:r>
          </a:p>
        </p:txBody>
      </p:sp>
      <p:sp>
        <p:nvSpPr>
          <p:cNvPr id="21" name="Abgerundete rechteckige Legende 20"/>
          <p:cNvSpPr/>
          <p:nvPr/>
        </p:nvSpPr>
        <p:spPr>
          <a:xfrm>
            <a:off x="4339188" y="966853"/>
            <a:ext cx="2221100" cy="247687"/>
          </a:xfrm>
          <a:prstGeom prst="wedgeRoundRectCallout">
            <a:avLst>
              <a:gd name="adj1" fmla="val -59283"/>
              <a:gd name="adj2" fmla="val -1463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Seitenthema/ -Titel (klein geschrieben)</a:t>
            </a:r>
          </a:p>
        </p:txBody>
      </p:sp>
      <p:sp>
        <p:nvSpPr>
          <p:cNvPr id="22" name="Abgerundete rechteckige Legende 21"/>
          <p:cNvSpPr/>
          <p:nvPr/>
        </p:nvSpPr>
        <p:spPr>
          <a:xfrm>
            <a:off x="5325114" y="289471"/>
            <a:ext cx="1627786" cy="453051"/>
          </a:xfrm>
          <a:prstGeom prst="wedgeRoundRectCallout">
            <a:avLst>
              <a:gd name="adj1" fmla="val -61198"/>
              <a:gd name="adj2" fmla="val 1971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Farbe der Kopfzeile je nach </a:t>
            </a:r>
            <a:r>
              <a:rPr lang="de-DE" sz="1000">
                <a:solidFill>
                  <a:schemeClr val="tx1"/>
                </a:solidFill>
              </a:rPr>
              <a:t>Sportart unterschiedlich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4" name="Abgerundete rechteckige Legende 23"/>
          <p:cNvSpPr/>
          <p:nvPr/>
        </p:nvSpPr>
        <p:spPr>
          <a:xfrm>
            <a:off x="7975264" y="6332383"/>
            <a:ext cx="872664" cy="297017"/>
          </a:xfrm>
          <a:prstGeom prst="wedgeRoundRectCallout">
            <a:avLst>
              <a:gd name="adj1" fmla="val 61602"/>
              <a:gd name="adj2" fmla="val 2205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Seitenzahl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628062" y="1521039"/>
            <a:ext cx="49413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b="1" u="sng" dirty="0"/>
              <a:t>Inhalt: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Übersichtliche, klare Gestaltung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eigene, einfache Formulierungen (möglichst keine direkten Zitate)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Nach Möglichkeit selbst angefertigte Bilder und Grafiken zur vereinfachten Darstellung verwenden (Urheberrecht und Recht </a:t>
            </a:r>
            <a:r>
              <a:rPr lang="de-DE" sz="1400" dirty="0" err="1"/>
              <a:t>auf‘s</a:t>
            </a:r>
            <a:r>
              <a:rPr lang="de-DE" sz="1400" dirty="0"/>
              <a:t> eigene Bild beachten!)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Quellenangaben auf letzter Seite listen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b="1" dirty="0"/>
              <a:t>Eine-Seite-Prinzip: für jedes Thema möglichst nur eine Seite verwenden </a:t>
            </a:r>
            <a:r>
              <a:rPr lang="mr-IN" sz="1400" b="1" dirty="0"/>
              <a:t>–</a:t>
            </a:r>
            <a:r>
              <a:rPr lang="de-DE" sz="1400" b="1" dirty="0"/>
              <a:t> man soll zum Verständnis nicht umblättern müssen!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4632992" y="4080527"/>
            <a:ext cx="485504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600" b="1" u="sng" dirty="0"/>
              <a:t>Abgabe: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Vor Abgabe persönliche Besprechung der Ausarbeitung mit der Veranstaltungsleitung (optional)</a:t>
            </a:r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Fristgerecht im </a:t>
            </a:r>
            <a:r>
              <a:rPr lang="de-DE" sz="1400" dirty="0" err="1"/>
              <a:t>MyShare</a:t>
            </a:r>
            <a:r>
              <a:rPr lang="de-DE" sz="1400" dirty="0"/>
              <a:t>-Ordner hochladen (im Originalformat und im </a:t>
            </a:r>
            <a:r>
              <a:rPr lang="de-DE" sz="1400" dirty="0" err="1"/>
              <a:t>pdf-Format</a:t>
            </a:r>
            <a:r>
              <a:rPr lang="de-DE" sz="1400" dirty="0"/>
              <a:t>); Details dazu unter </a:t>
            </a:r>
            <a:r>
              <a:rPr lang="de-DE" sz="1400" dirty="0" err="1"/>
              <a:t>www.abturnen.de</a:t>
            </a:r>
            <a:endParaRPr lang="de-DE" sz="1400" dirty="0"/>
          </a:p>
          <a:p>
            <a:pPr marL="168275" indent="-168275">
              <a:buFont typeface="Arial" charset="0"/>
              <a:buChar char="•"/>
            </a:pPr>
            <a:r>
              <a:rPr lang="de-DE" sz="1400" dirty="0"/>
              <a:t>Eine Abgabe einer gedruckten Version ist nicht notwendig.</a:t>
            </a:r>
          </a:p>
        </p:txBody>
      </p:sp>
    </p:spTree>
    <p:extLst>
      <p:ext uri="{BB962C8B-B14F-4D97-AF65-F5344CB8AC3E}">
        <p14:creationId xmlns:p14="http://schemas.microsoft.com/office/powerpoint/2010/main" val="353078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ung 2"/>
          <p:cNvGrpSpPr/>
          <p:nvPr/>
        </p:nvGrpSpPr>
        <p:grpSpPr>
          <a:xfrm>
            <a:off x="0" y="-14122"/>
            <a:ext cx="9906000" cy="1267012"/>
            <a:chOff x="-1" y="6211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-1" y="6211"/>
              <a:ext cx="9906000" cy="1267012"/>
            </a:xfrm>
            <a:prstGeom prst="rect">
              <a:avLst/>
            </a:prstGeom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-1" y="1273223"/>
              <a:ext cx="9906000" cy="0"/>
            </a:xfrm>
            <a:prstGeom prst="line">
              <a:avLst/>
            </a:prstGeom>
            <a:ln w="22225">
              <a:solidFill>
                <a:schemeClr val="accent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7" name="Gruppieren 1026"/>
          <p:cNvGrpSpPr/>
          <p:nvPr/>
        </p:nvGrpSpPr>
        <p:grpSpPr>
          <a:xfrm>
            <a:off x="9145210" y="289471"/>
            <a:ext cx="448451" cy="350246"/>
            <a:chOff x="2167468" y="1698358"/>
            <a:chExt cx="3206948" cy="2504668"/>
          </a:xfrm>
          <a:solidFill>
            <a:schemeClr val="bg1"/>
          </a:solidFill>
        </p:grpSpPr>
        <p:sp>
          <p:nvSpPr>
            <p:cNvPr id="46" name="Rechteck 45"/>
            <p:cNvSpPr/>
            <p:nvPr/>
          </p:nvSpPr>
          <p:spPr>
            <a:xfrm>
              <a:off x="2351704" y="2011795"/>
              <a:ext cx="1054608" cy="794963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4608" h="794963">
                  <a:moveTo>
                    <a:pt x="104760" y="160302"/>
                  </a:moveTo>
                  <a:lnTo>
                    <a:pt x="1006064" y="0"/>
                  </a:lnTo>
                  <a:lnTo>
                    <a:pt x="1054608" y="664238"/>
                  </a:lnTo>
                  <a:lnTo>
                    <a:pt x="0" y="794963"/>
                  </a:lnTo>
                  <a:lnTo>
                    <a:pt x="104760" y="16030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Rechteck 45"/>
            <p:cNvSpPr/>
            <p:nvPr/>
          </p:nvSpPr>
          <p:spPr>
            <a:xfrm>
              <a:off x="2167468" y="3068263"/>
              <a:ext cx="1347215" cy="989356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216" h="989358">
                  <a:moveTo>
                    <a:pt x="116952" y="148110"/>
                  </a:moveTo>
                  <a:lnTo>
                    <a:pt x="1270224" y="0"/>
                  </a:lnTo>
                  <a:lnTo>
                    <a:pt x="1347216" y="989358"/>
                  </a:lnTo>
                  <a:lnTo>
                    <a:pt x="0" y="884371"/>
                  </a:lnTo>
                  <a:lnTo>
                    <a:pt x="116952" y="14811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Rechteck 45"/>
            <p:cNvSpPr/>
            <p:nvPr/>
          </p:nvSpPr>
          <p:spPr>
            <a:xfrm>
              <a:off x="3863736" y="2847908"/>
              <a:ext cx="1510680" cy="1355118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  <a:gd name="connsiteX0" fmla="*/ 0 w 1453784"/>
                <a:gd name="connsiteY0" fmla="*/ 0 h 1190752"/>
                <a:gd name="connsiteX1" fmla="*/ 1376792 w 1453784"/>
                <a:gd name="connsiteY1" fmla="*/ 201394 h 1190752"/>
                <a:gd name="connsiteX2" fmla="*/ 1453784 w 1453784"/>
                <a:gd name="connsiteY2" fmla="*/ 1190752 h 1190752"/>
                <a:gd name="connsiteX3" fmla="*/ 106568 w 1453784"/>
                <a:gd name="connsiteY3" fmla="*/ 1085765 h 1190752"/>
                <a:gd name="connsiteX4" fmla="*/ 0 w 1453784"/>
                <a:gd name="connsiteY4" fmla="*/ 0 h 1190752"/>
                <a:gd name="connsiteX0" fmla="*/ 0 w 1453784"/>
                <a:gd name="connsiteY0" fmla="*/ 152174 h 1342926"/>
                <a:gd name="connsiteX1" fmla="*/ 1380856 w 1453784"/>
                <a:gd name="connsiteY1" fmla="*/ 0 h 1342926"/>
                <a:gd name="connsiteX2" fmla="*/ 1453784 w 1453784"/>
                <a:gd name="connsiteY2" fmla="*/ 1342926 h 1342926"/>
                <a:gd name="connsiteX3" fmla="*/ 106568 w 1453784"/>
                <a:gd name="connsiteY3" fmla="*/ 1237939 h 1342926"/>
                <a:gd name="connsiteX4" fmla="*/ 0 w 1453784"/>
                <a:gd name="connsiteY4" fmla="*/ 152174 h 1342926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106568 w 1514744"/>
                <a:gd name="connsiteY3" fmla="*/ 1237939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94376 w 1514744"/>
                <a:gd name="connsiteY3" fmla="*/ 1242003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82184 w 1514744"/>
                <a:gd name="connsiteY3" fmla="*/ 1242003 h 1346990"/>
                <a:gd name="connsiteX4" fmla="*/ 0 w 1514744"/>
                <a:gd name="connsiteY4" fmla="*/ 152174 h 1346990"/>
                <a:gd name="connsiteX0" fmla="*/ 0 w 1514744"/>
                <a:gd name="connsiteY0" fmla="*/ 152174 h 1346990"/>
                <a:gd name="connsiteX1" fmla="*/ 1380856 w 1514744"/>
                <a:gd name="connsiteY1" fmla="*/ 0 h 1346990"/>
                <a:gd name="connsiteX2" fmla="*/ 1514744 w 1514744"/>
                <a:gd name="connsiteY2" fmla="*/ 1346990 h 1346990"/>
                <a:gd name="connsiteX3" fmla="*/ 86248 w 1514744"/>
                <a:gd name="connsiteY3" fmla="*/ 1237939 h 1346990"/>
                <a:gd name="connsiteX4" fmla="*/ 0 w 1514744"/>
                <a:gd name="connsiteY4" fmla="*/ 152174 h 1346990"/>
                <a:gd name="connsiteX0" fmla="*/ 0 w 1510680"/>
                <a:gd name="connsiteY0" fmla="*/ 160302 h 1346990"/>
                <a:gd name="connsiteX1" fmla="*/ 1376792 w 1510680"/>
                <a:gd name="connsiteY1" fmla="*/ 0 h 1346990"/>
                <a:gd name="connsiteX2" fmla="*/ 1510680 w 1510680"/>
                <a:gd name="connsiteY2" fmla="*/ 1346990 h 1346990"/>
                <a:gd name="connsiteX3" fmla="*/ 82184 w 1510680"/>
                <a:gd name="connsiteY3" fmla="*/ 1237939 h 1346990"/>
                <a:gd name="connsiteX4" fmla="*/ 0 w 1510680"/>
                <a:gd name="connsiteY4" fmla="*/ 160302 h 1346990"/>
                <a:gd name="connsiteX0" fmla="*/ 0 w 1510680"/>
                <a:gd name="connsiteY0" fmla="*/ 168430 h 1355118"/>
                <a:gd name="connsiteX1" fmla="*/ 1372728 w 1510680"/>
                <a:gd name="connsiteY1" fmla="*/ 0 h 1355118"/>
                <a:gd name="connsiteX2" fmla="*/ 1510680 w 1510680"/>
                <a:gd name="connsiteY2" fmla="*/ 1355118 h 1355118"/>
                <a:gd name="connsiteX3" fmla="*/ 82184 w 1510680"/>
                <a:gd name="connsiteY3" fmla="*/ 1246067 h 1355118"/>
                <a:gd name="connsiteX4" fmla="*/ 0 w 1510680"/>
                <a:gd name="connsiteY4" fmla="*/ 168430 h 135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0680" h="1355118">
                  <a:moveTo>
                    <a:pt x="0" y="168430"/>
                  </a:moveTo>
                  <a:lnTo>
                    <a:pt x="1372728" y="0"/>
                  </a:lnTo>
                  <a:lnTo>
                    <a:pt x="1510680" y="1355118"/>
                  </a:lnTo>
                  <a:lnTo>
                    <a:pt x="82184" y="1246067"/>
                  </a:lnTo>
                  <a:lnTo>
                    <a:pt x="0" y="16843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Rechteck 45"/>
            <p:cNvSpPr/>
            <p:nvPr/>
          </p:nvSpPr>
          <p:spPr>
            <a:xfrm>
              <a:off x="3791600" y="1698358"/>
              <a:ext cx="1409080" cy="920947"/>
            </a:xfrm>
            <a:custGeom>
              <a:avLst/>
              <a:gdLst>
                <a:gd name="connsiteX0" fmla="*/ 0 w 1049867"/>
                <a:gd name="connsiteY0" fmla="*/ 0 h 609600"/>
                <a:gd name="connsiteX1" fmla="*/ 1049867 w 1049867"/>
                <a:gd name="connsiteY1" fmla="*/ 0 h 609600"/>
                <a:gd name="connsiteX2" fmla="*/ 1049867 w 1049867"/>
                <a:gd name="connsiteY2" fmla="*/ 609600 h 609600"/>
                <a:gd name="connsiteX3" fmla="*/ 0 w 1049867"/>
                <a:gd name="connsiteY3" fmla="*/ 609600 h 609600"/>
                <a:gd name="connsiteX4" fmla="*/ 0 w 1049867"/>
                <a:gd name="connsiteY4" fmla="*/ 0 h 609600"/>
                <a:gd name="connsiteX0" fmla="*/ 62088 w 1111955"/>
                <a:gd name="connsiteY0" fmla="*/ 0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62088 w 1111955"/>
                <a:gd name="connsiteY4" fmla="*/ 0 h 688622"/>
                <a:gd name="connsiteX0" fmla="*/ 112888 w 1111955"/>
                <a:gd name="connsiteY0" fmla="*/ 62089 h 688622"/>
                <a:gd name="connsiteX1" fmla="*/ 1111955 w 1111955"/>
                <a:gd name="connsiteY1" fmla="*/ 0 h 688622"/>
                <a:gd name="connsiteX2" fmla="*/ 1111955 w 1111955"/>
                <a:gd name="connsiteY2" fmla="*/ 609600 h 688622"/>
                <a:gd name="connsiteX3" fmla="*/ 0 w 1111955"/>
                <a:gd name="connsiteY3" fmla="*/ 688622 h 688622"/>
                <a:gd name="connsiteX4" fmla="*/ 112888 w 1111955"/>
                <a:gd name="connsiteY4" fmla="*/ 62089 h 688622"/>
                <a:gd name="connsiteX0" fmla="*/ 112888 w 1111955"/>
                <a:gd name="connsiteY0" fmla="*/ 158044 h 784577"/>
                <a:gd name="connsiteX1" fmla="*/ 1004710 w 1111955"/>
                <a:gd name="connsiteY1" fmla="*/ 0 h 784577"/>
                <a:gd name="connsiteX2" fmla="*/ 1111955 w 1111955"/>
                <a:gd name="connsiteY2" fmla="*/ 705555 h 784577"/>
                <a:gd name="connsiteX3" fmla="*/ 0 w 1111955"/>
                <a:gd name="connsiteY3" fmla="*/ 784577 h 784577"/>
                <a:gd name="connsiteX4" fmla="*/ 112888 w 1111955"/>
                <a:gd name="connsiteY4" fmla="*/ 158044 h 784577"/>
                <a:gd name="connsiteX0" fmla="*/ 112888 w 1066800"/>
                <a:gd name="connsiteY0" fmla="*/ 158044 h 784577"/>
                <a:gd name="connsiteX1" fmla="*/ 1004710 w 1066800"/>
                <a:gd name="connsiteY1" fmla="*/ 0 h 784577"/>
                <a:gd name="connsiteX2" fmla="*/ 1066800 w 1066800"/>
                <a:gd name="connsiteY2" fmla="*/ 666044 h 784577"/>
                <a:gd name="connsiteX3" fmla="*/ 0 w 1066800"/>
                <a:gd name="connsiteY3" fmla="*/ 784577 h 784577"/>
                <a:gd name="connsiteX4" fmla="*/ 112888 w 1066800"/>
                <a:gd name="connsiteY4" fmla="*/ 158044 h 784577"/>
                <a:gd name="connsiteX0" fmla="*/ 112888 w 1066800"/>
                <a:gd name="connsiteY0" fmla="*/ 180622 h 807155"/>
                <a:gd name="connsiteX1" fmla="*/ 1038576 w 1066800"/>
                <a:gd name="connsiteY1" fmla="*/ 0 h 807155"/>
                <a:gd name="connsiteX2" fmla="*/ 1066800 w 1066800"/>
                <a:gd name="connsiteY2" fmla="*/ 688622 h 807155"/>
                <a:gd name="connsiteX3" fmla="*/ 0 w 1066800"/>
                <a:gd name="connsiteY3" fmla="*/ 807155 h 807155"/>
                <a:gd name="connsiteX4" fmla="*/ 112888 w 1066800"/>
                <a:gd name="connsiteY4" fmla="*/ 180622 h 807155"/>
                <a:gd name="connsiteX0" fmla="*/ 112888 w 1066800"/>
                <a:gd name="connsiteY0" fmla="*/ 168430 h 794963"/>
                <a:gd name="connsiteX1" fmla="*/ 1042640 w 1066800"/>
                <a:gd name="connsiteY1" fmla="*/ 0 h 794963"/>
                <a:gd name="connsiteX2" fmla="*/ 1066800 w 1066800"/>
                <a:gd name="connsiteY2" fmla="*/ 676430 h 794963"/>
                <a:gd name="connsiteX3" fmla="*/ 0 w 1066800"/>
                <a:gd name="connsiteY3" fmla="*/ 794963 h 794963"/>
                <a:gd name="connsiteX4" fmla="*/ 112888 w 1066800"/>
                <a:gd name="connsiteY4" fmla="*/ 168430 h 794963"/>
                <a:gd name="connsiteX0" fmla="*/ 112888 w 1066800"/>
                <a:gd name="connsiteY0" fmla="*/ 176558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12888 w 1066800"/>
                <a:gd name="connsiteY4" fmla="*/ 176558 h 803091"/>
                <a:gd name="connsiteX0" fmla="*/ 100696 w 1066800"/>
                <a:gd name="connsiteY0" fmla="*/ 172494 h 803091"/>
                <a:gd name="connsiteX1" fmla="*/ 1054832 w 1066800"/>
                <a:gd name="connsiteY1" fmla="*/ 0 h 803091"/>
                <a:gd name="connsiteX2" fmla="*/ 1066800 w 1066800"/>
                <a:gd name="connsiteY2" fmla="*/ 684558 h 803091"/>
                <a:gd name="connsiteX3" fmla="*/ 0 w 1066800"/>
                <a:gd name="connsiteY3" fmla="*/ 803091 h 803091"/>
                <a:gd name="connsiteX4" fmla="*/ 100696 w 1066800"/>
                <a:gd name="connsiteY4" fmla="*/ 172494 h 803091"/>
                <a:gd name="connsiteX0" fmla="*/ 100696 w 1066800"/>
                <a:gd name="connsiteY0" fmla="*/ 172494 h 819347"/>
                <a:gd name="connsiteX1" fmla="*/ 1054832 w 1066800"/>
                <a:gd name="connsiteY1" fmla="*/ 0 h 819347"/>
                <a:gd name="connsiteX2" fmla="*/ 1066800 w 1066800"/>
                <a:gd name="connsiteY2" fmla="*/ 684558 h 819347"/>
                <a:gd name="connsiteX3" fmla="*/ 0 w 1066800"/>
                <a:gd name="connsiteY3" fmla="*/ 819347 h 819347"/>
                <a:gd name="connsiteX4" fmla="*/ 100696 w 1066800"/>
                <a:gd name="connsiteY4" fmla="*/ 172494 h 819347"/>
                <a:gd name="connsiteX0" fmla="*/ 100696 w 1070864"/>
                <a:gd name="connsiteY0" fmla="*/ 172494 h 819347"/>
                <a:gd name="connsiteX1" fmla="*/ 1054832 w 1070864"/>
                <a:gd name="connsiteY1" fmla="*/ 0 h 819347"/>
                <a:gd name="connsiteX2" fmla="*/ 1070864 w 1070864"/>
                <a:gd name="connsiteY2" fmla="*/ 696750 h 819347"/>
                <a:gd name="connsiteX3" fmla="*/ 0 w 1070864"/>
                <a:gd name="connsiteY3" fmla="*/ 819347 h 819347"/>
                <a:gd name="connsiteX4" fmla="*/ 100696 w 1070864"/>
                <a:gd name="connsiteY4" fmla="*/ 172494 h 819347"/>
                <a:gd name="connsiteX0" fmla="*/ 104760 w 1074928"/>
                <a:gd name="connsiteY0" fmla="*/ 172494 h 807155"/>
                <a:gd name="connsiteX1" fmla="*/ 1058896 w 1074928"/>
                <a:gd name="connsiteY1" fmla="*/ 0 h 807155"/>
                <a:gd name="connsiteX2" fmla="*/ 1074928 w 1074928"/>
                <a:gd name="connsiteY2" fmla="*/ 696750 h 807155"/>
                <a:gd name="connsiteX3" fmla="*/ 0 w 1074928"/>
                <a:gd name="connsiteY3" fmla="*/ 807155 h 807155"/>
                <a:gd name="connsiteX4" fmla="*/ 104760 w 1074928"/>
                <a:gd name="connsiteY4" fmla="*/ 172494 h 807155"/>
                <a:gd name="connsiteX0" fmla="*/ 104760 w 1058896"/>
                <a:gd name="connsiteY0" fmla="*/ 172494 h 807155"/>
                <a:gd name="connsiteX1" fmla="*/ 1058896 w 1058896"/>
                <a:gd name="connsiteY1" fmla="*/ 0 h 807155"/>
                <a:gd name="connsiteX2" fmla="*/ 1046480 w 1058896"/>
                <a:gd name="connsiteY2" fmla="*/ 680494 h 807155"/>
                <a:gd name="connsiteX3" fmla="*/ 0 w 1058896"/>
                <a:gd name="connsiteY3" fmla="*/ 807155 h 807155"/>
                <a:gd name="connsiteX4" fmla="*/ 104760 w 1058896"/>
                <a:gd name="connsiteY4" fmla="*/ 172494 h 807155"/>
                <a:gd name="connsiteX0" fmla="*/ 104760 w 1062736"/>
                <a:gd name="connsiteY0" fmla="*/ 172494 h 807155"/>
                <a:gd name="connsiteX1" fmla="*/ 1058896 w 1062736"/>
                <a:gd name="connsiteY1" fmla="*/ 0 h 807155"/>
                <a:gd name="connsiteX2" fmla="*/ 1062736 w 1062736"/>
                <a:gd name="connsiteY2" fmla="*/ 680494 h 807155"/>
                <a:gd name="connsiteX3" fmla="*/ 0 w 1062736"/>
                <a:gd name="connsiteY3" fmla="*/ 807155 h 807155"/>
                <a:gd name="connsiteX4" fmla="*/ 104760 w 1062736"/>
                <a:gd name="connsiteY4" fmla="*/ 172494 h 807155"/>
                <a:gd name="connsiteX0" fmla="*/ 104760 w 1062736"/>
                <a:gd name="connsiteY0" fmla="*/ 156238 h 790899"/>
                <a:gd name="connsiteX1" fmla="*/ 1014192 w 1062736"/>
                <a:gd name="connsiteY1" fmla="*/ 0 h 790899"/>
                <a:gd name="connsiteX2" fmla="*/ 1062736 w 1062736"/>
                <a:gd name="connsiteY2" fmla="*/ 664238 h 790899"/>
                <a:gd name="connsiteX3" fmla="*/ 0 w 1062736"/>
                <a:gd name="connsiteY3" fmla="*/ 790899 h 790899"/>
                <a:gd name="connsiteX4" fmla="*/ 104760 w 1062736"/>
                <a:gd name="connsiteY4" fmla="*/ 156238 h 790899"/>
                <a:gd name="connsiteX0" fmla="*/ 104760 w 1054608"/>
                <a:gd name="connsiteY0" fmla="*/ 156238 h 790899"/>
                <a:gd name="connsiteX1" fmla="*/ 1014192 w 1054608"/>
                <a:gd name="connsiteY1" fmla="*/ 0 h 790899"/>
                <a:gd name="connsiteX2" fmla="*/ 1054608 w 1054608"/>
                <a:gd name="connsiteY2" fmla="*/ 660174 h 790899"/>
                <a:gd name="connsiteX3" fmla="*/ 0 w 1054608"/>
                <a:gd name="connsiteY3" fmla="*/ 790899 h 790899"/>
                <a:gd name="connsiteX4" fmla="*/ 104760 w 1054608"/>
                <a:gd name="connsiteY4" fmla="*/ 156238 h 790899"/>
                <a:gd name="connsiteX0" fmla="*/ 104760 w 1054608"/>
                <a:gd name="connsiteY0" fmla="*/ 160302 h 794963"/>
                <a:gd name="connsiteX1" fmla="*/ 1014192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04760 w 1054608"/>
                <a:gd name="connsiteY0" fmla="*/ 1603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04760 w 1054608"/>
                <a:gd name="connsiteY4" fmla="*/ 160302 h 794963"/>
                <a:gd name="connsiteX0" fmla="*/ 116952 w 1054608"/>
                <a:gd name="connsiteY0" fmla="*/ 58702 h 794963"/>
                <a:gd name="connsiteX1" fmla="*/ 1006064 w 1054608"/>
                <a:gd name="connsiteY1" fmla="*/ 0 h 794963"/>
                <a:gd name="connsiteX2" fmla="*/ 1054608 w 1054608"/>
                <a:gd name="connsiteY2" fmla="*/ 664238 h 794963"/>
                <a:gd name="connsiteX3" fmla="*/ 0 w 1054608"/>
                <a:gd name="connsiteY3" fmla="*/ 794963 h 794963"/>
                <a:gd name="connsiteX4" fmla="*/ 116952 w 1054608"/>
                <a:gd name="connsiteY4" fmla="*/ 58702 h 794963"/>
                <a:gd name="connsiteX0" fmla="*/ 116952 w 1270224"/>
                <a:gd name="connsiteY0" fmla="*/ 148110 h 884371"/>
                <a:gd name="connsiteX1" fmla="*/ 1270224 w 1270224"/>
                <a:gd name="connsiteY1" fmla="*/ 0 h 884371"/>
                <a:gd name="connsiteX2" fmla="*/ 1054608 w 1270224"/>
                <a:gd name="connsiteY2" fmla="*/ 753646 h 884371"/>
                <a:gd name="connsiteX3" fmla="*/ 0 w 1270224"/>
                <a:gd name="connsiteY3" fmla="*/ 884371 h 884371"/>
                <a:gd name="connsiteX4" fmla="*/ 116952 w 1270224"/>
                <a:gd name="connsiteY4" fmla="*/ 148110 h 884371"/>
                <a:gd name="connsiteX0" fmla="*/ 116952 w 1347216"/>
                <a:gd name="connsiteY0" fmla="*/ 148110 h 989358"/>
                <a:gd name="connsiteX1" fmla="*/ 1270224 w 1347216"/>
                <a:gd name="connsiteY1" fmla="*/ 0 h 989358"/>
                <a:gd name="connsiteX2" fmla="*/ 1347216 w 1347216"/>
                <a:gd name="connsiteY2" fmla="*/ 989358 h 989358"/>
                <a:gd name="connsiteX3" fmla="*/ 0 w 1347216"/>
                <a:gd name="connsiteY3" fmla="*/ 884371 h 989358"/>
                <a:gd name="connsiteX4" fmla="*/ 116952 w 1347216"/>
                <a:gd name="connsiteY4" fmla="*/ 148110 h 989358"/>
                <a:gd name="connsiteX0" fmla="*/ 0 w 1356248"/>
                <a:gd name="connsiteY0" fmla="*/ 225326 h 989358"/>
                <a:gd name="connsiteX1" fmla="*/ 1279256 w 1356248"/>
                <a:gd name="connsiteY1" fmla="*/ 0 h 989358"/>
                <a:gd name="connsiteX2" fmla="*/ 1356248 w 1356248"/>
                <a:gd name="connsiteY2" fmla="*/ 989358 h 989358"/>
                <a:gd name="connsiteX3" fmla="*/ 9032 w 1356248"/>
                <a:gd name="connsiteY3" fmla="*/ 884371 h 989358"/>
                <a:gd name="connsiteX4" fmla="*/ 0 w 1356248"/>
                <a:gd name="connsiteY4" fmla="*/ 225326 h 989358"/>
                <a:gd name="connsiteX0" fmla="*/ 0 w 1356248"/>
                <a:gd name="connsiteY0" fmla="*/ 225326 h 989358"/>
                <a:gd name="connsiteX1" fmla="*/ 1279256 w 1356248"/>
                <a:gd name="connsiteY1" fmla="*/ 0 h 989358"/>
                <a:gd name="connsiteX2" fmla="*/ 1356248 w 1356248"/>
                <a:gd name="connsiteY2" fmla="*/ 989358 h 989358"/>
                <a:gd name="connsiteX3" fmla="*/ 41544 w 1356248"/>
                <a:gd name="connsiteY3" fmla="*/ 904691 h 989358"/>
                <a:gd name="connsiteX4" fmla="*/ 0 w 1356248"/>
                <a:gd name="connsiteY4" fmla="*/ 225326 h 989358"/>
                <a:gd name="connsiteX0" fmla="*/ 0 w 1405016"/>
                <a:gd name="connsiteY0" fmla="*/ 225326 h 904691"/>
                <a:gd name="connsiteX1" fmla="*/ 1279256 w 1405016"/>
                <a:gd name="connsiteY1" fmla="*/ 0 h 904691"/>
                <a:gd name="connsiteX2" fmla="*/ 1405016 w 1405016"/>
                <a:gd name="connsiteY2" fmla="*/ 741454 h 904691"/>
                <a:gd name="connsiteX3" fmla="*/ 41544 w 1405016"/>
                <a:gd name="connsiteY3" fmla="*/ 904691 h 904691"/>
                <a:gd name="connsiteX4" fmla="*/ 0 w 1405016"/>
                <a:gd name="connsiteY4" fmla="*/ 225326 h 904691"/>
                <a:gd name="connsiteX0" fmla="*/ 0 w 1405016"/>
                <a:gd name="connsiteY0" fmla="*/ 241582 h 920947"/>
                <a:gd name="connsiteX1" fmla="*/ 1336152 w 1405016"/>
                <a:gd name="connsiteY1" fmla="*/ 0 h 920947"/>
                <a:gd name="connsiteX2" fmla="*/ 1405016 w 1405016"/>
                <a:gd name="connsiteY2" fmla="*/ 757710 h 920947"/>
                <a:gd name="connsiteX3" fmla="*/ 41544 w 1405016"/>
                <a:gd name="connsiteY3" fmla="*/ 920947 h 920947"/>
                <a:gd name="connsiteX4" fmla="*/ 0 w 1405016"/>
                <a:gd name="connsiteY4" fmla="*/ 241582 h 920947"/>
                <a:gd name="connsiteX0" fmla="*/ 0 w 1396888"/>
                <a:gd name="connsiteY0" fmla="*/ 241582 h 920947"/>
                <a:gd name="connsiteX1" fmla="*/ 1336152 w 1396888"/>
                <a:gd name="connsiteY1" fmla="*/ 0 h 920947"/>
                <a:gd name="connsiteX2" fmla="*/ 1396888 w 1396888"/>
                <a:gd name="connsiteY2" fmla="*/ 753646 h 920947"/>
                <a:gd name="connsiteX3" fmla="*/ 41544 w 1396888"/>
                <a:gd name="connsiteY3" fmla="*/ 920947 h 920947"/>
                <a:gd name="connsiteX4" fmla="*/ 0 w 1396888"/>
                <a:gd name="connsiteY4" fmla="*/ 241582 h 920947"/>
                <a:gd name="connsiteX0" fmla="*/ 0 w 1409080"/>
                <a:gd name="connsiteY0" fmla="*/ 241582 h 920947"/>
                <a:gd name="connsiteX1" fmla="*/ 1336152 w 1409080"/>
                <a:gd name="connsiteY1" fmla="*/ 0 h 920947"/>
                <a:gd name="connsiteX2" fmla="*/ 1409080 w 1409080"/>
                <a:gd name="connsiteY2" fmla="*/ 753646 h 920947"/>
                <a:gd name="connsiteX3" fmla="*/ 41544 w 1409080"/>
                <a:gd name="connsiteY3" fmla="*/ 920947 h 920947"/>
                <a:gd name="connsiteX4" fmla="*/ 0 w 1409080"/>
                <a:gd name="connsiteY4" fmla="*/ 241582 h 920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080" h="920947">
                  <a:moveTo>
                    <a:pt x="0" y="241582"/>
                  </a:moveTo>
                  <a:lnTo>
                    <a:pt x="1336152" y="0"/>
                  </a:lnTo>
                  <a:lnTo>
                    <a:pt x="1409080" y="753646"/>
                  </a:lnTo>
                  <a:lnTo>
                    <a:pt x="41544" y="920947"/>
                  </a:lnTo>
                  <a:lnTo>
                    <a:pt x="0" y="241582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turnen</a:t>
            </a: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237</a:t>
            </a:r>
          </a:p>
        </p:txBody>
      </p:sp>
    </p:spTree>
    <p:extLst>
      <p:ext uri="{BB962C8B-B14F-4D97-AF65-F5344CB8AC3E}">
        <p14:creationId xmlns:p14="http://schemas.microsoft.com/office/powerpoint/2010/main" val="28291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/>
          <p:nvPr/>
        </p:nvGrpSpPr>
        <p:grpSpPr>
          <a:xfrm>
            <a:off x="0" y="-14122"/>
            <a:ext cx="9906000" cy="1267012"/>
            <a:chOff x="0" y="-14122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0" y="-14122"/>
              <a:ext cx="9906000" cy="126701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0" y="1252890"/>
              <a:ext cx="9906000" cy="0"/>
            </a:xfrm>
            <a:prstGeom prst="line">
              <a:avLst/>
            </a:prstGeom>
            <a:solidFill>
              <a:schemeClr val="accent6"/>
            </a:solidFill>
            <a:ln w="22225"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" name="Gruppieren 1026"/>
            <p:cNvGrpSpPr/>
            <p:nvPr/>
          </p:nvGrpSpPr>
          <p:grpSpPr>
            <a:xfrm>
              <a:off x="9145210" y="289471"/>
              <a:ext cx="448451" cy="350246"/>
              <a:chOff x="2167468" y="1698358"/>
              <a:chExt cx="3206948" cy="2504668"/>
            </a:xfrm>
            <a:solidFill>
              <a:schemeClr val="bg1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2351704" y="2011795"/>
                <a:ext cx="1054608" cy="794963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4608" h="794963">
                    <a:moveTo>
                      <a:pt x="104760" y="160302"/>
                    </a:moveTo>
                    <a:lnTo>
                      <a:pt x="1006064" y="0"/>
                    </a:lnTo>
                    <a:lnTo>
                      <a:pt x="1054608" y="664238"/>
                    </a:lnTo>
                    <a:lnTo>
                      <a:pt x="0" y="794963"/>
                    </a:lnTo>
                    <a:lnTo>
                      <a:pt x="104760" y="16030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 45"/>
              <p:cNvSpPr/>
              <p:nvPr/>
            </p:nvSpPr>
            <p:spPr>
              <a:xfrm>
                <a:off x="2167468" y="3068263"/>
                <a:ext cx="1347215" cy="989356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7216" h="989358">
                    <a:moveTo>
                      <a:pt x="116952" y="148110"/>
                    </a:moveTo>
                    <a:lnTo>
                      <a:pt x="1270224" y="0"/>
                    </a:lnTo>
                    <a:lnTo>
                      <a:pt x="1347216" y="989358"/>
                    </a:lnTo>
                    <a:lnTo>
                      <a:pt x="0" y="884371"/>
                    </a:lnTo>
                    <a:lnTo>
                      <a:pt x="116952" y="14811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 45"/>
              <p:cNvSpPr/>
              <p:nvPr/>
            </p:nvSpPr>
            <p:spPr>
              <a:xfrm>
                <a:off x="3863736" y="2847908"/>
                <a:ext cx="1510680" cy="1355118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453784"/>
                  <a:gd name="connsiteY0" fmla="*/ 0 h 1190752"/>
                  <a:gd name="connsiteX1" fmla="*/ 1376792 w 1453784"/>
                  <a:gd name="connsiteY1" fmla="*/ 201394 h 1190752"/>
                  <a:gd name="connsiteX2" fmla="*/ 1453784 w 1453784"/>
                  <a:gd name="connsiteY2" fmla="*/ 1190752 h 1190752"/>
                  <a:gd name="connsiteX3" fmla="*/ 106568 w 1453784"/>
                  <a:gd name="connsiteY3" fmla="*/ 1085765 h 1190752"/>
                  <a:gd name="connsiteX4" fmla="*/ 0 w 1453784"/>
                  <a:gd name="connsiteY4" fmla="*/ 0 h 1190752"/>
                  <a:gd name="connsiteX0" fmla="*/ 0 w 1453784"/>
                  <a:gd name="connsiteY0" fmla="*/ 152174 h 1342926"/>
                  <a:gd name="connsiteX1" fmla="*/ 1380856 w 1453784"/>
                  <a:gd name="connsiteY1" fmla="*/ 0 h 1342926"/>
                  <a:gd name="connsiteX2" fmla="*/ 1453784 w 1453784"/>
                  <a:gd name="connsiteY2" fmla="*/ 1342926 h 1342926"/>
                  <a:gd name="connsiteX3" fmla="*/ 106568 w 1453784"/>
                  <a:gd name="connsiteY3" fmla="*/ 1237939 h 1342926"/>
                  <a:gd name="connsiteX4" fmla="*/ 0 w 1453784"/>
                  <a:gd name="connsiteY4" fmla="*/ 152174 h 1342926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10656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94376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2184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624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0680"/>
                  <a:gd name="connsiteY0" fmla="*/ 160302 h 1346990"/>
                  <a:gd name="connsiteX1" fmla="*/ 1376792 w 1510680"/>
                  <a:gd name="connsiteY1" fmla="*/ 0 h 1346990"/>
                  <a:gd name="connsiteX2" fmla="*/ 1510680 w 1510680"/>
                  <a:gd name="connsiteY2" fmla="*/ 1346990 h 1346990"/>
                  <a:gd name="connsiteX3" fmla="*/ 82184 w 1510680"/>
                  <a:gd name="connsiteY3" fmla="*/ 1237939 h 1346990"/>
                  <a:gd name="connsiteX4" fmla="*/ 0 w 1510680"/>
                  <a:gd name="connsiteY4" fmla="*/ 160302 h 1346990"/>
                  <a:gd name="connsiteX0" fmla="*/ 0 w 1510680"/>
                  <a:gd name="connsiteY0" fmla="*/ 168430 h 1355118"/>
                  <a:gd name="connsiteX1" fmla="*/ 1372728 w 1510680"/>
                  <a:gd name="connsiteY1" fmla="*/ 0 h 1355118"/>
                  <a:gd name="connsiteX2" fmla="*/ 1510680 w 1510680"/>
                  <a:gd name="connsiteY2" fmla="*/ 1355118 h 1355118"/>
                  <a:gd name="connsiteX3" fmla="*/ 82184 w 1510680"/>
                  <a:gd name="connsiteY3" fmla="*/ 1246067 h 1355118"/>
                  <a:gd name="connsiteX4" fmla="*/ 0 w 1510680"/>
                  <a:gd name="connsiteY4" fmla="*/ 168430 h 135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0680" h="1355118">
                    <a:moveTo>
                      <a:pt x="0" y="168430"/>
                    </a:moveTo>
                    <a:lnTo>
                      <a:pt x="1372728" y="0"/>
                    </a:lnTo>
                    <a:lnTo>
                      <a:pt x="1510680" y="1355118"/>
                    </a:lnTo>
                    <a:lnTo>
                      <a:pt x="82184" y="1246067"/>
                    </a:lnTo>
                    <a:lnTo>
                      <a:pt x="0" y="16843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 45"/>
              <p:cNvSpPr/>
              <p:nvPr/>
            </p:nvSpPr>
            <p:spPr>
              <a:xfrm>
                <a:off x="3791600" y="1698358"/>
                <a:ext cx="1409080" cy="920947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9032 w 1356248"/>
                  <a:gd name="connsiteY3" fmla="*/ 884371 h 989358"/>
                  <a:gd name="connsiteX4" fmla="*/ 0 w 1356248"/>
                  <a:gd name="connsiteY4" fmla="*/ 225326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41544 w 1356248"/>
                  <a:gd name="connsiteY3" fmla="*/ 904691 h 989358"/>
                  <a:gd name="connsiteX4" fmla="*/ 0 w 1356248"/>
                  <a:gd name="connsiteY4" fmla="*/ 225326 h 989358"/>
                  <a:gd name="connsiteX0" fmla="*/ 0 w 1405016"/>
                  <a:gd name="connsiteY0" fmla="*/ 225326 h 904691"/>
                  <a:gd name="connsiteX1" fmla="*/ 1279256 w 1405016"/>
                  <a:gd name="connsiteY1" fmla="*/ 0 h 904691"/>
                  <a:gd name="connsiteX2" fmla="*/ 1405016 w 1405016"/>
                  <a:gd name="connsiteY2" fmla="*/ 741454 h 904691"/>
                  <a:gd name="connsiteX3" fmla="*/ 41544 w 1405016"/>
                  <a:gd name="connsiteY3" fmla="*/ 904691 h 904691"/>
                  <a:gd name="connsiteX4" fmla="*/ 0 w 1405016"/>
                  <a:gd name="connsiteY4" fmla="*/ 225326 h 904691"/>
                  <a:gd name="connsiteX0" fmla="*/ 0 w 1405016"/>
                  <a:gd name="connsiteY0" fmla="*/ 241582 h 920947"/>
                  <a:gd name="connsiteX1" fmla="*/ 1336152 w 1405016"/>
                  <a:gd name="connsiteY1" fmla="*/ 0 h 920947"/>
                  <a:gd name="connsiteX2" fmla="*/ 1405016 w 1405016"/>
                  <a:gd name="connsiteY2" fmla="*/ 757710 h 920947"/>
                  <a:gd name="connsiteX3" fmla="*/ 41544 w 1405016"/>
                  <a:gd name="connsiteY3" fmla="*/ 920947 h 920947"/>
                  <a:gd name="connsiteX4" fmla="*/ 0 w 1405016"/>
                  <a:gd name="connsiteY4" fmla="*/ 241582 h 920947"/>
                  <a:gd name="connsiteX0" fmla="*/ 0 w 1396888"/>
                  <a:gd name="connsiteY0" fmla="*/ 241582 h 920947"/>
                  <a:gd name="connsiteX1" fmla="*/ 1336152 w 1396888"/>
                  <a:gd name="connsiteY1" fmla="*/ 0 h 920947"/>
                  <a:gd name="connsiteX2" fmla="*/ 1396888 w 1396888"/>
                  <a:gd name="connsiteY2" fmla="*/ 753646 h 920947"/>
                  <a:gd name="connsiteX3" fmla="*/ 41544 w 1396888"/>
                  <a:gd name="connsiteY3" fmla="*/ 920947 h 920947"/>
                  <a:gd name="connsiteX4" fmla="*/ 0 w 1396888"/>
                  <a:gd name="connsiteY4" fmla="*/ 241582 h 920947"/>
                  <a:gd name="connsiteX0" fmla="*/ 0 w 1409080"/>
                  <a:gd name="connsiteY0" fmla="*/ 241582 h 920947"/>
                  <a:gd name="connsiteX1" fmla="*/ 1336152 w 1409080"/>
                  <a:gd name="connsiteY1" fmla="*/ 0 h 920947"/>
                  <a:gd name="connsiteX2" fmla="*/ 1409080 w 1409080"/>
                  <a:gd name="connsiteY2" fmla="*/ 753646 h 920947"/>
                  <a:gd name="connsiteX3" fmla="*/ 41544 w 1409080"/>
                  <a:gd name="connsiteY3" fmla="*/ 920947 h 920947"/>
                  <a:gd name="connsiteX4" fmla="*/ 0 w 1409080"/>
                  <a:gd name="connsiteY4" fmla="*/ 241582 h 920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080" h="920947">
                    <a:moveTo>
                      <a:pt x="0" y="241582"/>
                    </a:moveTo>
                    <a:lnTo>
                      <a:pt x="1336152" y="0"/>
                    </a:lnTo>
                    <a:lnTo>
                      <a:pt x="1409080" y="753646"/>
                    </a:lnTo>
                    <a:lnTo>
                      <a:pt x="41544" y="920947"/>
                    </a:lnTo>
                    <a:lnTo>
                      <a:pt x="0" y="24158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366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volleyball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6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1875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/>
          <p:nvPr/>
        </p:nvGrpSpPr>
        <p:grpSpPr>
          <a:xfrm>
            <a:off x="0" y="0"/>
            <a:ext cx="9906000" cy="1267012"/>
            <a:chOff x="0" y="0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0" y="0"/>
              <a:ext cx="9906000" cy="12670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0" y="1267012"/>
              <a:ext cx="9906000" cy="0"/>
            </a:xfrm>
            <a:prstGeom prst="line">
              <a:avLst/>
            </a:prstGeom>
            <a:solidFill>
              <a:schemeClr val="accent2"/>
            </a:solidFill>
            <a:ln w="222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" name="Gruppieren 1026"/>
            <p:cNvGrpSpPr/>
            <p:nvPr/>
          </p:nvGrpSpPr>
          <p:grpSpPr>
            <a:xfrm>
              <a:off x="9145210" y="289471"/>
              <a:ext cx="448451" cy="350246"/>
              <a:chOff x="2167468" y="1698358"/>
              <a:chExt cx="3206948" cy="2504668"/>
            </a:xfrm>
            <a:solidFill>
              <a:schemeClr val="bg1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2351704" y="2011795"/>
                <a:ext cx="1054608" cy="794963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4608" h="794963">
                    <a:moveTo>
                      <a:pt x="104760" y="160302"/>
                    </a:moveTo>
                    <a:lnTo>
                      <a:pt x="1006064" y="0"/>
                    </a:lnTo>
                    <a:lnTo>
                      <a:pt x="1054608" y="664238"/>
                    </a:lnTo>
                    <a:lnTo>
                      <a:pt x="0" y="794963"/>
                    </a:lnTo>
                    <a:lnTo>
                      <a:pt x="104760" y="16030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 45"/>
              <p:cNvSpPr/>
              <p:nvPr/>
            </p:nvSpPr>
            <p:spPr>
              <a:xfrm>
                <a:off x="2167468" y="3068263"/>
                <a:ext cx="1347215" cy="989356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7216" h="989358">
                    <a:moveTo>
                      <a:pt x="116952" y="148110"/>
                    </a:moveTo>
                    <a:lnTo>
                      <a:pt x="1270224" y="0"/>
                    </a:lnTo>
                    <a:lnTo>
                      <a:pt x="1347216" y="989358"/>
                    </a:lnTo>
                    <a:lnTo>
                      <a:pt x="0" y="884371"/>
                    </a:lnTo>
                    <a:lnTo>
                      <a:pt x="116952" y="14811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 45"/>
              <p:cNvSpPr/>
              <p:nvPr/>
            </p:nvSpPr>
            <p:spPr>
              <a:xfrm>
                <a:off x="3863736" y="2847908"/>
                <a:ext cx="1510680" cy="1355118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453784"/>
                  <a:gd name="connsiteY0" fmla="*/ 0 h 1190752"/>
                  <a:gd name="connsiteX1" fmla="*/ 1376792 w 1453784"/>
                  <a:gd name="connsiteY1" fmla="*/ 201394 h 1190752"/>
                  <a:gd name="connsiteX2" fmla="*/ 1453784 w 1453784"/>
                  <a:gd name="connsiteY2" fmla="*/ 1190752 h 1190752"/>
                  <a:gd name="connsiteX3" fmla="*/ 106568 w 1453784"/>
                  <a:gd name="connsiteY3" fmla="*/ 1085765 h 1190752"/>
                  <a:gd name="connsiteX4" fmla="*/ 0 w 1453784"/>
                  <a:gd name="connsiteY4" fmla="*/ 0 h 1190752"/>
                  <a:gd name="connsiteX0" fmla="*/ 0 w 1453784"/>
                  <a:gd name="connsiteY0" fmla="*/ 152174 h 1342926"/>
                  <a:gd name="connsiteX1" fmla="*/ 1380856 w 1453784"/>
                  <a:gd name="connsiteY1" fmla="*/ 0 h 1342926"/>
                  <a:gd name="connsiteX2" fmla="*/ 1453784 w 1453784"/>
                  <a:gd name="connsiteY2" fmla="*/ 1342926 h 1342926"/>
                  <a:gd name="connsiteX3" fmla="*/ 106568 w 1453784"/>
                  <a:gd name="connsiteY3" fmla="*/ 1237939 h 1342926"/>
                  <a:gd name="connsiteX4" fmla="*/ 0 w 1453784"/>
                  <a:gd name="connsiteY4" fmla="*/ 152174 h 1342926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10656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94376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2184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624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0680"/>
                  <a:gd name="connsiteY0" fmla="*/ 160302 h 1346990"/>
                  <a:gd name="connsiteX1" fmla="*/ 1376792 w 1510680"/>
                  <a:gd name="connsiteY1" fmla="*/ 0 h 1346990"/>
                  <a:gd name="connsiteX2" fmla="*/ 1510680 w 1510680"/>
                  <a:gd name="connsiteY2" fmla="*/ 1346990 h 1346990"/>
                  <a:gd name="connsiteX3" fmla="*/ 82184 w 1510680"/>
                  <a:gd name="connsiteY3" fmla="*/ 1237939 h 1346990"/>
                  <a:gd name="connsiteX4" fmla="*/ 0 w 1510680"/>
                  <a:gd name="connsiteY4" fmla="*/ 160302 h 1346990"/>
                  <a:gd name="connsiteX0" fmla="*/ 0 w 1510680"/>
                  <a:gd name="connsiteY0" fmla="*/ 168430 h 1355118"/>
                  <a:gd name="connsiteX1" fmla="*/ 1372728 w 1510680"/>
                  <a:gd name="connsiteY1" fmla="*/ 0 h 1355118"/>
                  <a:gd name="connsiteX2" fmla="*/ 1510680 w 1510680"/>
                  <a:gd name="connsiteY2" fmla="*/ 1355118 h 1355118"/>
                  <a:gd name="connsiteX3" fmla="*/ 82184 w 1510680"/>
                  <a:gd name="connsiteY3" fmla="*/ 1246067 h 1355118"/>
                  <a:gd name="connsiteX4" fmla="*/ 0 w 1510680"/>
                  <a:gd name="connsiteY4" fmla="*/ 168430 h 135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0680" h="1355118">
                    <a:moveTo>
                      <a:pt x="0" y="168430"/>
                    </a:moveTo>
                    <a:lnTo>
                      <a:pt x="1372728" y="0"/>
                    </a:lnTo>
                    <a:lnTo>
                      <a:pt x="1510680" y="1355118"/>
                    </a:lnTo>
                    <a:lnTo>
                      <a:pt x="82184" y="1246067"/>
                    </a:lnTo>
                    <a:lnTo>
                      <a:pt x="0" y="16843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 45"/>
              <p:cNvSpPr/>
              <p:nvPr/>
            </p:nvSpPr>
            <p:spPr>
              <a:xfrm>
                <a:off x="3791600" y="1698358"/>
                <a:ext cx="1409080" cy="920947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9032 w 1356248"/>
                  <a:gd name="connsiteY3" fmla="*/ 884371 h 989358"/>
                  <a:gd name="connsiteX4" fmla="*/ 0 w 1356248"/>
                  <a:gd name="connsiteY4" fmla="*/ 225326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41544 w 1356248"/>
                  <a:gd name="connsiteY3" fmla="*/ 904691 h 989358"/>
                  <a:gd name="connsiteX4" fmla="*/ 0 w 1356248"/>
                  <a:gd name="connsiteY4" fmla="*/ 225326 h 989358"/>
                  <a:gd name="connsiteX0" fmla="*/ 0 w 1405016"/>
                  <a:gd name="connsiteY0" fmla="*/ 225326 h 904691"/>
                  <a:gd name="connsiteX1" fmla="*/ 1279256 w 1405016"/>
                  <a:gd name="connsiteY1" fmla="*/ 0 h 904691"/>
                  <a:gd name="connsiteX2" fmla="*/ 1405016 w 1405016"/>
                  <a:gd name="connsiteY2" fmla="*/ 741454 h 904691"/>
                  <a:gd name="connsiteX3" fmla="*/ 41544 w 1405016"/>
                  <a:gd name="connsiteY3" fmla="*/ 904691 h 904691"/>
                  <a:gd name="connsiteX4" fmla="*/ 0 w 1405016"/>
                  <a:gd name="connsiteY4" fmla="*/ 225326 h 904691"/>
                  <a:gd name="connsiteX0" fmla="*/ 0 w 1405016"/>
                  <a:gd name="connsiteY0" fmla="*/ 241582 h 920947"/>
                  <a:gd name="connsiteX1" fmla="*/ 1336152 w 1405016"/>
                  <a:gd name="connsiteY1" fmla="*/ 0 h 920947"/>
                  <a:gd name="connsiteX2" fmla="*/ 1405016 w 1405016"/>
                  <a:gd name="connsiteY2" fmla="*/ 757710 h 920947"/>
                  <a:gd name="connsiteX3" fmla="*/ 41544 w 1405016"/>
                  <a:gd name="connsiteY3" fmla="*/ 920947 h 920947"/>
                  <a:gd name="connsiteX4" fmla="*/ 0 w 1405016"/>
                  <a:gd name="connsiteY4" fmla="*/ 241582 h 920947"/>
                  <a:gd name="connsiteX0" fmla="*/ 0 w 1396888"/>
                  <a:gd name="connsiteY0" fmla="*/ 241582 h 920947"/>
                  <a:gd name="connsiteX1" fmla="*/ 1336152 w 1396888"/>
                  <a:gd name="connsiteY1" fmla="*/ 0 h 920947"/>
                  <a:gd name="connsiteX2" fmla="*/ 1396888 w 1396888"/>
                  <a:gd name="connsiteY2" fmla="*/ 753646 h 920947"/>
                  <a:gd name="connsiteX3" fmla="*/ 41544 w 1396888"/>
                  <a:gd name="connsiteY3" fmla="*/ 920947 h 920947"/>
                  <a:gd name="connsiteX4" fmla="*/ 0 w 1396888"/>
                  <a:gd name="connsiteY4" fmla="*/ 241582 h 920947"/>
                  <a:gd name="connsiteX0" fmla="*/ 0 w 1409080"/>
                  <a:gd name="connsiteY0" fmla="*/ 241582 h 920947"/>
                  <a:gd name="connsiteX1" fmla="*/ 1336152 w 1409080"/>
                  <a:gd name="connsiteY1" fmla="*/ 0 h 920947"/>
                  <a:gd name="connsiteX2" fmla="*/ 1409080 w 1409080"/>
                  <a:gd name="connsiteY2" fmla="*/ 753646 h 920947"/>
                  <a:gd name="connsiteX3" fmla="*/ 41544 w 1409080"/>
                  <a:gd name="connsiteY3" fmla="*/ 920947 h 920947"/>
                  <a:gd name="connsiteX4" fmla="*/ 0 w 1409080"/>
                  <a:gd name="connsiteY4" fmla="*/ 241582 h 920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080" h="920947">
                    <a:moveTo>
                      <a:pt x="0" y="241582"/>
                    </a:moveTo>
                    <a:lnTo>
                      <a:pt x="1336152" y="0"/>
                    </a:lnTo>
                    <a:lnTo>
                      <a:pt x="1409080" y="753646"/>
                    </a:lnTo>
                    <a:lnTo>
                      <a:pt x="41544" y="920947"/>
                    </a:lnTo>
                    <a:lnTo>
                      <a:pt x="0" y="24158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55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badminton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9895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ung 2"/>
          <p:cNvGrpSpPr/>
          <p:nvPr/>
        </p:nvGrpSpPr>
        <p:grpSpPr>
          <a:xfrm>
            <a:off x="0" y="0"/>
            <a:ext cx="9906000" cy="1267012"/>
            <a:chOff x="0" y="0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0" y="0"/>
              <a:ext cx="9906000" cy="126701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0" y="1267012"/>
              <a:ext cx="9906000" cy="0"/>
            </a:xfrm>
            <a:prstGeom prst="line">
              <a:avLst/>
            </a:prstGeom>
            <a:solidFill>
              <a:schemeClr val="accent2"/>
            </a:solidFill>
            <a:ln w="22225">
              <a:solidFill>
                <a:schemeClr val="accent4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" name="Gruppieren 1026"/>
            <p:cNvGrpSpPr/>
            <p:nvPr/>
          </p:nvGrpSpPr>
          <p:grpSpPr>
            <a:xfrm>
              <a:off x="9145210" y="289471"/>
              <a:ext cx="448451" cy="350246"/>
              <a:chOff x="2167468" y="1698358"/>
              <a:chExt cx="3206948" cy="2504668"/>
            </a:xfrm>
            <a:solidFill>
              <a:schemeClr val="bg1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2351704" y="2011795"/>
                <a:ext cx="1054608" cy="794963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4608" h="794963">
                    <a:moveTo>
                      <a:pt x="104760" y="160302"/>
                    </a:moveTo>
                    <a:lnTo>
                      <a:pt x="1006064" y="0"/>
                    </a:lnTo>
                    <a:lnTo>
                      <a:pt x="1054608" y="664238"/>
                    </a:lnTo>
                    <a:lnTo>
                      <a:pt x="0" y="794963"/>
                    </a:lnTo>
                    <a:lnTo>
                      <a:pt x="104760" y="16030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 45"/>
              <p:cNvSpPr/>
              <p:nvPr/>
            </p:nvSpPr>
            <p:spPr>
              <a:xfrm>
                <a:off x="2167468" y="3068263"/>
                <a:ext cx="1347215" cy="989356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7216" h="989358">
                    <a:moveTo>
                      <a:pt x="116952" y="148110"/>
                    </a:moveTo>
                    <a:lnTo>
                      <a:pt x="1270224" y="0"/>
                    </a:lnTo>
                    <a:lnTo>
                      <a:pt x="1347216" y="989358"/>
                    </a:lnTo>
                    <a:lnTo>
                      <a:pt x="0" y="884371"/>
                    </a:lnTo>
                    <a:lnTo>
                      <a:pt x="116952" y="14811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 45"/>
              <p:cNvSpPr/>
              <p:nvPr/>
            </p:nvSpPr>
            <p:spPr>
              <a:xfrm>
                <a:off x="3863736" y="2847908"/>
                <a:ext cx="1510680" cy="1355118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453784"/>
                  <a:gd name="connsiteY0" fmla="*/ 0 h 1190752"/>
                  <a:gd name="connsiteX1" fmla="*/ 1376792 w 1453784"/>
                  <a:gd name="connsiteY1" fmla="*/ 201394 h 1190752"/>
                  <a:gd name="connsiteX2" fmla="*/ 1453784 w 1453784"/>
                  <a:gd name="connsiteY2" fmla="*/ 1190752 h 1190752"/>
                  <a:gd name="connsiteX3" fmla="*/ 106568 w 1453784"/>
                  <a:gd name="connsiteY3" fmla="*/ 1085765 h 1190752"/>
                  <a:gd name="connsiteX4" fmla="*/ 0 w 1453784"/>
                  <a:gd name="connsiteY4" fmla="*/ 0 h 1190752"/>
                  <a:gd name="connsiteX0" fmla="*/ 0 w 1453784"/>
                  <a:gd name="connsiteY0" fmla="*/ 152174 h 1342926"/>
                  <a:gd name="connsiteX1" fmla="*/ 1380856 w 1453784"/>
                  <a:gd name="connsiteY1" fmla="*/ 0 h 1342926"/>
                  <a:gd name="connsiteX2" fmla="*/ 1453784 w 1453784"/>
                  <a:gd name="connsiteY2" fmla="*/ 1342926 h 1342926"/>
                  <a:gd name="connsiteX3" fmla="*/ 106568 w 1453784"/>
                  <a:gd name="connsiteY3" fmla="*/ 1237939 h 1342926"/>
                  <a:gd name="connsiteX4" fmla="*/ 0 w 1453784"/>
                  <a:gd name="connsiteY4" fmla="*/ 152174 h 1342926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10656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94376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2184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624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0680"/>
                  <a:gd name="connsiteY0" fmla="*/ 160302 h 1346990"/>
                  <a:gd name="connsiteX1" fmla="*/ 1376792 w 1510680"/>
                  <a:gd name="connsiteY1" fmla="*/ 0 h 1346990"/>
                  <a:gd name="connsiteX2" fmla="*/ 1510680 w 1510680"/>
                  <a:gd name="connsiteY2" fmla="*/ 1346990 h 1346990"/>
                  <a:gd name="connsiteX3" fmla="*/ 82184 w 1510680"/>
                  <a:gd name="connsiteY3" fmla="*/ 1237939 h 1346990"/>
                  <a:gd name="connsiteX4" fmla="*/ 0 w 1510680"/>
                  <a:gd name="connsiteY4" fmla="*/ 160302 h 1346990"/>
                  <a:gd name="connsiteX0" fmla="*/ 0 w 1510680"/>
                  <a:gd name="connsiteY0" fmla="*/ 168430 h 1355118"/>
                  <a:gd name="connsiteX1" fmla="*/ 1372728 w 1510680"/>
                  <a:gd name="connsiteY1" fmla="*/ 0 h 1355118"/>
                  <a:gd name="connsiteX2" fmla="*/ 1510680 w 1510680"/>
                  <a:gd name="connsiteY2" fmla="*/ 1355118 h 1355118"/>
                  <a:gd name="connsiteX3" fmla="*/ 82184 w 1510680"/>
                  <a:gd name="connsiteY3" fmla="*/ 1246067 h 1355118"/>
                  <a:gd name="connsiteX4" fmla="*/ 0 w 1510680"/>
                  <a:gd name="connsiteY4" fmla="*/ 168430 h 135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0680" h="1355118">
                    <a:moveTo>
                      <a:pt x="0" y="168430"/>
                    </a:moveTo>
                    <a:lnTo>
                      <a:pt x="1372728" y="0"/>
                    </a:lnTo>
                    <a:lnTo>
                      <a:pt x="1510680" y="1355118"/>
                    </a:lnTo>
                    <a:lnTo>
                      <a:pt x="82184" y="1246067"/>
                    </a:lnTo>
                    <a:lnTo>
                      <a:pt x="0" y="16843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 45"/>
              <p:cNvSpPr/>
              <p:nvPr/>
            </p:nvSpPr>
            <p:spPr>
              <a:xfrm>
                <a:off x="3791600" y="1698358"/>
                <a:ext cx="1409080" cy="920947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9032 w 1356248"/>
                  <a:gd name="connsiteY3" fmla="*/ 884371 h 989358"/>
                  <a:gd name="connsiteX4" fmla="*/ 0 w 1356248"/>
                  <a:gd name="connsiteY4" fmla="*/ 225326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41544 w 1356248"/>
                  <a:gd name="connsiteY3" fmla="*/ 904691 h 989358"/>
                  <a:gd name="connsiteX4" fmla="*/ 0 w 1356248"/>
                  <a:gd name="connsiteY4" fmla="*/ 225326 h 989358"/>
                  <a:gd name="connsiteX0" fmla="*/ 0 w 1405016"/>
                  <a:gd name="connsiteY0" fmla="*/ 225326 h 904691"/>
                  <a:gd name="connsiteX1" fmla="*/ 1279256 w 1405016"/>
                  <a:gd name="connsiteY1" fmla="*/ 0 h 904691"/>
                  <a:gd name="connsiteX2" fmla="*/ 1405016 w 1405016"/>
                  <a:gd name="connsiteY2" fmla="*/ 741454 h 904691"/>
                  <a:gd name="connsiteX3" fmla="*/ 41544 w 1405016"/>
                  <a:gd name="connsiteY3" fmla="*/ 904691 h 904691"/>
                  <a:gd name="connsiteX4" fmla="*/ 0 w 1405016"/>
                  <a:gd name="connsiteY4" fmla="*/ 225326 h 904691"/>
                  <a:gd name="connsiteX0" fmla="*/ 0 w 1405016"/>
                  <a:gd name="connsiteY0" fmla="*/ 241582 h 920947"/>
                  <a:gd name="connsiteX1" fmla="*/ 1336152 w 1405016"/>
                  <a:gd name="connsiteY1" fmla="*/ 0 h 920947"/>
                  <a:gd name="connsiteX2" fmla="*/ 1405016 w 1405016"/>
                  <a:gd name="connsiteY2" fmla="*/ 757710 h 920947"/>
                  <a:gd name="connsiteX3" fmla="*/ 41544 w 1405016"/>
                  <a:gd name="connsiteY3" fmla="*/ 920947 h 920947"/>
                  <a:gd name="connsiteX4" fmla="*/ 0 w 1405016"/>
                  <a:gd name="connsiteY4" fmla="*/ 241582 h 920947"/>
                  <a:gd name="connsiteX0" fmla="*/ 0 w 1396888"/>
                  <a:gd name="connsiteY0" fmla="*/ 241582 h 920947"/>
                  <a:gd name="connsiteX1" fmla="*/ 1336152 w 1396888"/>
                  <a:gd name="connsiteY1" fmla="*/ 0 h 920947"/>
                  <a:gd name="connsiteX2" fmla="*/ 1396888 w 1396888"/>
                  <a:gd name="connsiteY2" fmla="*/ 753646 h 920947"/>
                  <a:gd name="connsiteX3" fmla="*/ 41544 w 1396888"/>
                  <a:gd name="connsiteY3" fmla="*/ 920947 h 920947"/>
                  <a:gd name="connsiteX4" fmla="*/ 0 w 1396888"/>
                  <a:gd name="connsiteY4" fmla="*/ 241582 h 920947"/>
                  <a:gd name="connsiteX0" fmla="*/ 0 w 1409080"/>
                  <a:gd name="connsiteY0" fmla="*/ 241582 h 920947"/>
                  <a:gd name="connsiteX1" fmla="*/ 1336152 w 1409080"/>
                  <a:gd name="connsiteY1" fmla="*/ 0 h 920947"/>
                  <a:gd name="connsiteX2" fmla="*/ 1409080 w 1409080"/>
                  <a:gd name="connsiteY2" fmla="*/ 753646 h 920947"/>
                  <a:gd name="connsiteX3" fmla="*/ 41544 w 1409080"/>
                  <a:gd name="connsiteY3" fmla="*/ 920947 h 920947"/>
                  <a:gd name="connsiteX4" fmla="*/ 0 w 1409080"/>
                  <a:gd name="connsiteY4" fmla="*/ 241582 h 920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080" h="920947">
                    <a:moveTo>
                      <a:pt x="0" y="241582"/>
                    </a:moveTo>
                    <a:lnTo>
                      <a:pt x="1336152" y="0"/>
                    </a:lnTo>
                    <a:lnTo>
                      <a:pt x="1409080" y="753646"/>
                    </a:lnTo>
                    <a:lnTo>
                      <a:pt x="41544" y="920947"/>
                    </a:lnTo>
                    <a:lnTo>
                      <a:pt x="0" y="24158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handball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566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ung 1"/>
          <p:cNvGrpSpPr/>
          <p:nvPr/>
        </p:nvGrpSpPr>
        <p:grpSpPr>
          <a:xfrm>
            <a:off x="0" y="0"/>
            <a:ext cx="9906000" cy="1267012"/>
            <a:chOff x="0" y="6211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0" y="6211"/>
              <a:ext cx="9906000" cy="1267012"/>
            </a:xfrm>
            <a:prstGeom prst="rect">
              <a:avLst/>
            </a:prstGeom>
            <a:solidFill>
              <a:srgbClr val="7A81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0" y="1273223"/>
              <a:ext cx="9906000" cy="0"/>
            </a:xfrm>
            <a:prstGeom prst="line">
              <a:avLst/>
            </a:prstGeom>
            <a:solidFill>
              <a:schemeClr val="accent2"/>
            </a:solidFill>
            <a:ln w="22225">
              <a:solidFill>
                <a:srgbClr val="9437FF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" name="Gruppieren 1026"/>
            <p:cNvGrpSpPr/>
            <p:nvPr/>
          </p:nvGrpSpPr>
          <p:grpSpPr>
            <a:xfrm>
              <a:off x="9145210" y="289471"/>
              <a:ext cx="448451" cy="350246"/>
              <a:chOff x="2167468" y="1698358"/>
              <a:chExt cx="3206948" cy="2504668"/>
            </a:xfrm>
            <a:solidFill>
              <a:schemeClr val="bg1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2351704" y="2011795"/>
                <a:ext cx="1054608" cy="794963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4608" h="794963">
                    <a:moveTo>
                      <a:pt x="104760" y="160302"/>
                    </a:moveTo>
                    <a:lnTo>
                      <a:pt x="1006064" y="0"/>
                    </a:lnTo>
                    <a:lnTo>
                      <a:pt x="1054608" y="664238"/>
                    </a:lnTo>
                    <a:lnTo>
                      <a:pt x="0" y="794963"/>
                    </a:lnTo>
                    <a:lnTo>
                      <a:pt x="104760" y="16030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 45"/>
              <p:cNvSpPr/>
              <p:nvPr/>
            </p:nvSpPr>
            <p:spPr>
              <a:xfrm>
                <a:off x="2167468" y="3068263"/>
                <a:ext cx="1347215" cy="989356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7216" h="989358">
                    <a:moveTo>
                      <a:pt x="116952" y="148110"/>
                    </a:moveTo>
                    <a:lnTo>
                      <a:pt x="1270224" y="0"/>
                    </a:lnTo>
                    <a:lnTo>
                      <a:pt x="1347216" y="989358"/>
                    </a:lnTo>
                    <a:lnTo>
                      <a:pt x="0" y="884371"/>
                    </a:lnTo>
                    <a:lnTo>
                      <a:pt x="116952" y="14811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 45"/>
              <p:cNvSpPr/>
              <p:nvPr/>
            </p:nvSpPr>
            <p:spPr>
              <a:xfrm>
                <a:off x="3863736" y="2847908"/>
                <a:ext cx="1510680" cy="1355118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453784"/>
                  <a:gd name="connsiteY0" fmla="*/ 0 h 1190752"/>
                  <a:gd name="connsiteX1" fmla="*/ 1376792 w 1453784"/>
                  <a:gd name="connsiteY1" fmla="*/ 201394 h 1190752"/>
                  <a:gd name="connsiteX2" fmla="*/ 1453784 w 1453784"/>
                  <a:gd name="connsiteY2" fmla="*/ 1190752 h 1190752"/>
                  <a:gd name="connsiteX3" fmla="*/ 106568 w 1453784"/>
                  <a:gd name="connsiteY3" fmla="*/ 1085765 h 1190752"/>
                  <a:gd name="connsiteX4" fmla="*/ 0 w 1453784"/>
                  <a:gd name="connsiteY4" fmla="*/ 0 h 1190752"/>
                  <a:gd name="connsiteX0" fmla="*/ 0 w 1453784"/>
                  <a:gd name="connsiteY0" fmla="*/ 152174 h 1342926"/>
                  <a:gd name="connsiteX1" fmla="*/ 1380856 w 1453784"/>
                  <a:gd name="connsiteY1" fmla="*/ 0 h 1342926"/>
                  <a:gd name="connsiteX2" fmla="*/ 1453784 w 1453784"/>
                  <a:gd name="connsiteY2" fmla="*/ 1342926 h 1342926"/>
                  <a:gd name="connsiteX3" fmla="*/ 106568 w 1453784"/>
                  <a:gd name="connsiteY3" fmla="*/ 1237939 h 1342926"/>
                  <a:gd name="connsiteX4" fmla="*/ 0 w 1453784"/>
                  <a:gd name="connsiteY4" fmla="*/ 152174 h 1342926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10656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94376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2184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624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0680"/>
                  <a:gd name="connsiteY0" fmla="*/ 160302 h 1346990"/>
                  <a:gd name="connsiteX1" fmla="*/ 1376792 w 1510680"/>
                  <a:gd name="connsiteY1" fmla="*/ 0 h 1346990"/>
                  <a:gd name="connsiteX2" fmla="*/ 1510680 w 1510680"/>
                  <a:gd name="connsiteY2" fmla="*/ 1346990 h 1346990"/>
                  <a:gd name="connsiteX3" fmla="*/ 82184 w 1510680"/>
                  <a:gd name="connsiteY3" fmla="*/ 1237939 h 1346990"/>
                  <a:gd name="connsiteX4" fmla="*/ 0 w 1510680"/>
                  <a:gd name="connsiteY4" fmla="*/ 160302 h 1346990"/>
                  <a:gd name="connsiteX0" fmla="*/ 0 w 1510680"/>
                  <a:gd name="connsiteY0" fmla="*/ 168430 h 1355118"/>
                  <a:gd name="connsiteX1" fmla="*/ 1372728 w 1510680"/>
                  <a:gd name="connsiteY1" fmla="*/ 0 h 1355118"/>
                  <a:gd name="connsiteX2" fmla="*/ 1510680 w 1510680"/>
                  <a:gd name="connsiteY2" fmla="*/ 1355118 h 1355118"/>
                  <a:gd name="connsiteX3" fmla="*/ 82184 w 1510680"/>
                  <a:gd name="connsiteY3" fmla="*/ 1246067 h 1355118"/>
                  <a:gd name="connsiteX4" fmla="*/ 0 w 1510680"/>
                  <a:gd name="connsiteY4" fmla="*/ 168430 h 135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0680" h="1355118">
                    <a:moveTo>
                      <a:pt x="0" y="168430"/>
                    </a:moveTo>
                    <a:lnTo>
                      <a:pt x="1372728" y="0"/>
                    </a:lnTo>
                    <a:lnTo>
                      <a:pt x="1510680" y="1355118"/>
                    </a:lnTo>
                    <a:lnTo>
                      <a:pt x="82184" y="1246067"/>
                    </a:lnTo>
                    <a:lnTo>
                      <a:pt x="0" y="16843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 45"/>
              <p:cNvSpPr/>
              <p:nvPr/>
            </p:nvSpPr>
            <p:spPr>
              <a:xfrm>
                <a:off x="3791600" y="1698358"/>
                <a:ext cx="1409080" cy="920947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9032 w 1356248"/>
                  <a:gd name="connsiteY3" fmla="*/ 884371 h 989358"/>
                  <a:gd name="connsiteX4" fmla="*/ 0 w 1356248"/>
                  <a:gd name="connsiteY4" fmla="*/ 225326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41544 w 1356248"/>
                  <a:gd name="connsiteY3" fmla="*/ 904691 h 989358"/>
                  <a:gd name="connsiteX4" fmla="*/ 0 w 1356248"/>
                  <a:gd name="connsiteY4" fmla="*/ 225326 h 989358"/>
                  <a:gd name="connsiteX0" fmla="*/ 0 w 1405016"/>
                  <a:gd name="connsiteY0" fmla="*/ 225326 h 904691"/>
                  <a:gd name="connsiteX1" fmla="*/ 1279256 w 1405016"/>
                  <a:gd name="connsiteY1" fmla="*/ 0 h 904691"/>
                  <a:gd name="connsiteX2" fmla="*/ 1405016 w 1405016"/>
                  <a:gd name="connsiteY2" fmla="*/ 741454 h 904691"/>
                  <a:gd name="connsiteX3" fmla="*/ 41544 w 1405016"/>
                  <a:gd name="connsiteY3" fmla="*/ 904691 h 904691"/>
                  <a:gd name="connsiteX4" fmla="*/ 0 w 1405016"/>
                  <a:gd name="connsiteY4" fmla="*/ 225326 h 904691"/>
                  <a:gd name="connsiteX0" fmla="*/ 0 w 1405016"/>
                  <a:gd name="connsiteY0" fmla="*/ 241582 h 920947"/>
                  <a:gd name="connsiteX1" fmla="*/ 1336152 w 1405016"/>
                  <a:gd name="connsiteY1" fmla="*/ 0 h 920947"/>
                  <a:gd name="connsiteX2" fmla="*/ 1405016 w 1405016"/>
                  <a:gd name="connsiteY2" fmla="*/ 757710 h 920947"/>
                  <a:gd name="connsiteX3" fmla="*/ 41544 w 1405016"/>
                  <a:gd name="connsiteY3" fmla="*/ 920947 h 920947"/>
                  <a:gd name="connsiteX4" fmla="*/ 0 w 1405016"/>
                  <a:gd name="connsiteY4" fmla="*/ 241582 h 920947"/>
                  <a:gd name="connsiteX0" fmla="*/ 0 w 1396888"/>
                  <a:gd name="connsiteY0" fmla="*/ 241582 h 920947"/>
                  <a:gd name="connsiteX1" fmla="*/ 1336152 w 1396888"/>
                  <a:gd name="connsiteY1" fmla="*/ 0 h 920947"/>
                  <a:gd name="connsiteX2" fmla="*/ 1396888 w 1396888"/>
                  <a:gd name="connsiteY2" fmla="*/ 753646 h 920947"/>
                  <a:gd name="connsiteX3" fmla="*/ 41544 w 1396888"/>
                  <a:gd name="connsiteY3" fmla="*/ 920947 h 920947"/>
                  <a:gd name="connsiteX4" fmla="*/ 0 w 1396888"/>
                  <a:gd name="connsiteY4" fmla="*/ 241582 h 920947"/>
                  <a:gd name="connsiteX0" fmla="*/ 0 w 1409080"/>
                  <a:gd name="connsiteY0" fmla="*/ 241582 h 920947"/>
                  <a:gd name="connsiteX1" fmla="*/ 1336152 w 1409080"/>
                  <a:gd name="connsiteY1" fmla="*/ 0 h 920947"/>
                  <a:gd name="connsiteX2" fmla="*/ 1409080 w 1409080"/>
                  <a:gd name="connsiteY2" fmla="*/ 753646 h 920947"/>
                  <a:gd name="connsiteX3" fmla="*/ 41544 w 1409080"/>
                  <a:gd name="connsiteY3" fmla="*/ 920947 h 920947"/>
                  <a:gd name="connsiteX4" fmla="*/ 0 w 1409080"/>
                  <a:gd name="connsiteY4" fmla="*/ 241582 h 920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080" h="920947">
                    <a:moveTo>
                      <a:pt x="0" y="241582"/>
                    </a:moveTo>
                    <a:lnTo>
                      <a:pt x="1336152" y="0"/>
                    </a:lnTo>
                    <a:lnTo>
                      <a:pt x="1409080" y="753646"/>
                    </a:lnTo>
                    <a:lnTo>
                      <a:pt x="41544" y="920947"/>
                    </a:lnTo>
                    <a:lnTo>
                      <a:pt x="0" y="24158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534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tischtennis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rgbClr val="7A81F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0033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BB62B58-F05A-F146-B510-638649A48EF2}"/>
              </a:ext>
            </a:extLst>
          </p:cNvPr>
          <p:cNvGrpSpPr/>
          <p:nvPr/>
        </p:nvGrpSpPr>
        <p:grpSpPr>
          <a:xfrm>
            <a:off x="0" y="0"/>
            <a:ext cx="9906000" cy="1267012"/>
            <a:chOff x="0" y="0"/>
            <a:chExt cx="9906000" cy="1267012"/>
          </a:xfrm>
        </p:grpSpPr>
        <p:sp>
          <p:nvSpPr>
            <p:cNvPr id="4" name="Rechteck 3"/>
            <p:cNvSpPr/>
            <p:nvPr/>
          </p:nvSpPr>
          <p:spPr>
            <a:xfrm>
              <a:off x="0" y="0"/>
              <a:ext cx="9906000" cy="12670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1048" name="Gerader Verbinder 1047"/>
            <p:cNvCxnSpPr/>
            <p:nvPr/>
          </p:nvCxnSpPr>
          <p:spPr>
            <a:xfrm>
              <a:off x="0" y="1267012"/>
              <a:ext cx="9906000" cy="0"/>
            </a:xfrm>
            <a:prstGeom prst="line">
              <a:avLst/>
            </a:prstGeom>
            <a:solidFill>
              <a:schemeClr val="accent2"/>
            </a:solidFill>
            <a:ln w="22225"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" name="Gruppieren 1026"/>
            <p:cNvGrpSpPr/>
            <p:nvPr/>
          </p:nvGrpSpPr>
          <p:grpSpPr>
            <a:xfrm>
              <a:off x="9145210" y="283260"/>
              <a:ext cx="448451" cy="350246"/>
              <a:chOff x="2167468" y="1698358"/>
              <a:chExt cx="3206948" cy="2504668"/>
            </a:xfrm>
            <a:solidFill>
              <a:schemeClr val="bg1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2351704" y="2011795"/>
                <a:ext cx="1054608" cy="794963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54608" h="794963">
                    <a:moveTo>
                      <a:pt x="104760" y="160302"/>
                    </a:moveTo>
                    <a:lnTo>
                      <a:pt x="1006064" y="0"/>
                    </a:lnTo>
                    <a:lnTo>
                      <a:pt x="1054608" y="664238"/>
                    </a:lnTo>
                    <a:lnTo>
                      <a:pt x="0" y="794963"/>
                    </a:lnTo>
                    <a:lnTo>
                      <a:pt x="104760" y="16030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9" name="Rechteck 45"/>
              <p:cNvSpPr/>
              <p:nvPr/>
            </p:nvSpPr>
            <p:spPr>
              <a:xfrm>
                <a:off x="2167468" y="3068263"/>
                <a:ext cx="1347215" cy="989356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7216" h="989358">
                    <a:moveTo>
                      <a:pt x="116952" y="148110"/>
                    </a:moveTo>
                    <a:lnTo>
                      <a:pt x="1270224" y="0"/>
                    </a:lnTo>
                    <a:lnTo>
                      <a:pt x="1347216" y="989358"/>
                    </a:lnTo>
                    <a:lnTo>
                      <a:pt x="0" y="884371"/>
                    </a:lnTo>
                    <a:lnTo>
                      <a:pt x="116952" y="14811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Rechteck 45"/>
              <p:cNvSpPr/>
              <p:nvPr/>
            </p:nvSpPr>
            <p:spPr>
              <a:xfrm>
                <a:off x="3863736" y="2847908"/>
                <a:ext cx="1510680" cy="1355118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453784"/>
                  <a:gd name="connsiteY0" fmla="*/ 0 h 1190752"/>
                  <a:gd name="connsiteX1" fmla="*/ 1376792 w 1453784"/>
                  <a:gd name="connsiteY1" fmla="*/ 201394 h 1190752"/>
                  <a:gd name="connsiteX2" fmla="*/ 1453784 w 1453784"/>
                  <a:gd name="connsiteY2" fmla="*/ 1190752 h 1190752"/>
                  <a:gd name="connsiteX3" fmla="*/ 106568 w 1453784"/>
                  <a:gd name="connsiteY3" fmla="*/ 1085765 h 1190752"/>
                  <a:gd name="connsiteX4" fmla="*/ 0 w 1453784"/>
                  <a:gd name="connsiteY4" fmla="*/ 0 h 1190752"/>
                  <a:gd name="connsiteX0" fmla="*/ 0 w 1453784"/>
                  <a:gd name="connsiteY0" fmla="*/ 152174 h 1342926"/>
                  <a:gd name="connsiteX1" fmla="*/ 1380856 w 1453784"/>
                  <a:gd name="connsiteY1" fmla="*/ 0 h 1342926"/>
                  <a:gd name="connsiteX2" fmla="*/ 1453784 w 1453784"/>
                  <a:gd name="connsiteY2" fmla="*/ 1342926 h 1342926"/>
                  <a:gd name="connsiteX3" fmla="*/ 106568 w 1453784"/>
                  <a:gd name="connsiteY3" fmla="*/ 1237939 h 1342926"/>
                  <a:gd name="connsiteX4" fmla="*/ 0 w 1453784"/>
                  <a:gd name="connsiteY4" fmla="*/ 152174 h 1342926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10656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94376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2184 w 1514744"/>
                  <a:gd name="connsiteY3" fmla="*/ 1242003 h 1346990"/>
                  <a:gd name="connsiteX4" fmla="*/ 0 w 1514744"/>
                  <a:gd name="connsiteY4" fmla="*/ 152174 h 1346990"/>
                  <a:gd name="connsiteX0" fmla="*/ 0 w 1514744"/>
                  <a:gd name="connsiteY0" fmla="*/ 152174 h 1346990"/>
                  <a:gd name="connsiteX1" fmla="*/ 1380856 w 1514744"/>
                  <a:gd name="connsiteY1" fmla="*/ 0 h 1346990"/>
                  <a:gd name="connsiteX2" fmla="*/ 1514744 w 1514744"/>
                  <a:gd name="connsiteY2" fmla="*/ 1346990 h 1346990"/>
                  <a:gd name="connsiteX3" fmla="*/ 86248 w 1514744"/>
                  <a:gd name="connsiteY3" fmla="*/ 1237939 h 1346990"/>
                  <a:gd name="connsiteX4" fmla="*/ 0 w 1514744"/>
                  <a:gd name="connsiteY4" fmla="*/ 152174 h 1346990"/>
                  <a:gd name="connsiteX0" fmla="*/ 0 w 1510680"/>
                  <a:gd name="connsiteY0" fmla="*/ 160302 h 1346990"/>
                  <a:gd name="connsiteX1" fmla="*/ 1376792 w 1510680"/>
                  <a:gd name="connsiteY1" fmla="*/ 0 h 1346990"/>
                  <a:gd name="connsiteX2" fmla="*/ 1510680 w 1510680"/>
                  <a:gd name="connsiteY2" fmla="*/ 1346990 h 1346990"/>
                  <a:gd name="connsiteX3" fmla="*/ 82184 w 1510680"/>
                  <a:gd name="connsiteY3" fmla="*/ 1237939 h 1346990"/>
                  <a:gd name="connsiteX4" fmla="*/ 0 w 1510680"/>
                  <a:gd name="connsiteY4" fmla="*/ 160302 h 1346990"/>
                  <a:gd name="connsiteX0" fmla="*/ 0 w 1510680"/>
                  <a:gd name="connsiteY0" fmla="*/ 168430 h 1355118"/>
                  <a:gd name="connsiteX1" fmla="*/ 1372728 w 1510680"/>
                  <a:gd name="connsiteY1" fmla="*/ 0 h 1355118"/>
                  <a:gd name="connsiteX2" fmla="*/ 1510680 w 1510680"/>
                  <a:gd name="connsiteY2" fmla="*/ 1355118 h 1355118"/>
                  <a:gd name="connsiteX3" fmla="*/ 82184 w 1510680"/>
                  <a:gd name="connsiteY3" fmla="*/ 1246067 h 1355118"/>
                  <a:gd name="connsiteX4" fmla="*/ 0 w 1510680"/>
                  <a:gd name="connsiteY4" fmla="*/ 168430 h 1355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0680" h="1355118">
                    <a:moveTo>
                      <a:pt x="0" y="168430"/>
                    </a:moveTo>
                    <a:lnTo>
                      <a:pt x="1372728" y="0"/>
                    </a:lnTo>
                    <a:lnTo>
                      <a:pt x="1510680" y="1355118"/>
                    </a:lnTo>
                    <a:lnTo>
                      <a:pt x="82184" y="1246067"/>
                    </a:lnTo>
                    <a:lnTo>
                      <a:pt x="0" y="168430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Rechteck 45"/>
              <p:cNvSpPr/>
              <p:nvPr/>
            </p:nvSpPr>
            <p:spPr>
              <a:xfrm>
                <a:off x="3791600" y="1698358"/>
                <a:ext cx="1409080" cy="920947"/>
              </a:xfrm>
              <a:custGeom>
                <a:avLst/>
                <a:gdLst>
                  <a:gd name="connsiteX0" fmla="*/ 0 w 1049867"/>
                  <a:gd name="connsiteY0" fmla="*/ 0 h 609600"/>
                  <a:gd name="connsiteX1" fmla="*/ 1049867 w 1049867"/>
                  <a:gd name="connsiteY1" fmla="*/ 0 h 609600"/>
                  <a:gd name="connsiteX2" fmla="*/ 1049867 w 1049867"/>
                  <a:gd name="connsiteY2" fmla="*/ 609600 h 609600"/>
                  <a:gd name="connsiteX3" fmla="*/ 0 w 1049867"/>
                  <a:gd name="connsiteY3" fmla="*/ 609600 h 609600"/>
                  <a:gd name="connsiteX4" fmla="*/ 0 w 1049867"/>
                  <a:gd name="connsiteY4" fmla="*/ 0 h 609600"/>
                  <a:gd name="connsiteX0" fmla="*/ 62088 w 1111955"/>
                  <a:gd name="connsiteY0" fmla="*/ 0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62088 w 1111955"/>
                  <a:gd name="connsiteY4" fmla="*/ 0 h 688622"/>
                  <a:gd name="connsiteX0" fmla="*/ 112888 w 1111955"/>
                  <a:gd name="connsiteY0" fmla="*/ 62089 h 688622"/>
                  <a:gd name="connsiteX1" fmla="*/ 1111955 w 1111955"/>
                  <a:gd name="connsiteY1" fmla="*/ 0 h 688622"/>
                  <a:gd name="connsiteX2" fmla="*/ 1111955 w 1111955"/>
                  <a:gd name="connsiteY2" fmla="*/ 609600 h 688622"/>
                  <a:gd name="connsiteX3" fmla="*/ 0 w 1111955"/>
                  <a:gd name="connsiteY3" fmla="*/ 688622 h 688622"/>
                  <a:gd name="connsiteX4" fmla="*/ 112888 w 1111955"/>
                  <a:gd name="connsiteY4" fmla="*/ 62089 h 688622"/>
                  <a:gd name="connsiteX0" fmla="*/ 112888 w 1111955"/>
                  <a:gd name="connsiteY0" fmla="*/ 158044 h 784577"/>
                  <a:gd name="connsiteX1" fmla="*/ 1004710 w 1111955"/>
                  <a:gd name="connsiteY1" fmla="*/ 0 h 784577"/>
                  <a:gd name="connsiteX2" fmla="*/ 1111955 w 1111955"/>
                  <a:gd name="connsiteY2" fmla="*/ 705555 h 784577"/>
                  <a:gd name="connsiteX3" fmla="*/ 0 w 1111955"/>
                  <a:gd name="connsiteY3" fmla="*/ 784577 h 784577"/>
                  <a:gd name="connsiteX4" fmla="*/ 112888 w 1111955"/>
                  <a:gd name="connsiteY4" fmla="*/ 158044 h 784577"/>
                  <a:gd name="connsiteX0" fmla="*/ 112888 w 1066800"/>
                  <a:gd name="connsiteY0" fmla="*/ 158044 h 784577"/>
                  <a:gd name="connsiteX1" fmla="*/ 1004710 w 1066800"/>
                  <a:gd name="connsiteY1" fmla="*/ 0 h 784577"/>
                  <a:gd name="connsiteX2" fmla="*/ 1066800 w 1066800"/>
                  <a:gd name="connsiteY2" fmla="*/ 666044 h 784577"/>
                  <a:gd name="connsiteX3" fmla="*/ 0 w 1066800"/>
                  <a:gd name="connsiteY3" fmla="*/ 784577 h 784577"/>
                  <a:gd name="connsiteX4" fmla="*/ 112888 w 1066800"/>
                  <a:gd name="connsiteY4" fmla="*/ 158044 h 784577"/>
                  <a:gd name="connsiteX0" fmla="*/ 112888 w 1066800"/>
                  <a:gd name="connsiteY0" fmla="*/ 180622 h 807155"/>
                  <a:gd name="connsiteX1" fmla="*/ 1038576 w 1066800"/>
                  <a:gd name="connsiteY1" fmla="*/ 0 h 807155"/>
                  <a:gd name="connsiteX2" fmla="*/ 1066800 w 1066800"/>
                  <a:gd name="connsiteY2" fmla="*/ 688622 h 807155"/>
                  <a:gd name="connsiteX3" fmla="*/ 0 w 1066800"/>
                  <a:gd name="connsiteY3" fmla="*/ 807155 h 807155"/>
                  <a:gd name="connsiteX4" fmla="*/ 112888 w 1066800"/>
                  <a:gd name="connsiteY4" fmla="*/ 180622 h 807155"/>
                  <a:gd name="connsiteX0" fmla="*/ 112888 w 1066800"/>
                  <a:gd name="connsiteY0" fmla="*/ 168430 h 794963"/>
                  <a:gd name="connsiteX1" fmla="*/ 1042640 w 1066800"/>
                  <a:gd name="connsiteY1" fmla="*/ 0 h 794963"/>
                  <a:gd name="connsiteX2" fmla="*/ 1066800 w 1066800"/>
                  <a:gd name="connsiteY2" fmla="*/ 676430 h 794963"/>
                  <a:gd name="connsiteX3" fmla="*/ 0 w 1066800"/>
                  <a:gd name="connsiteY3" fmla="*/ 794963 h 794963"/>
                  <a:gd name="connsiteX4" fmla="*/ 112888 w 1066800"/>
                  <a:gd name="connsiteY4" fmla="*/ 168430 h 794963"/>
                  <a:gd name="connsiteX0" fmla="*/ 112888 w 1066800"/>
                  <a:gd name="connsiteY0" fmla="*/ 176558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12888 w 1066800"/>
                  <a:gd name="connsiteY4" fmla="*/ 176558 h 803091"/>
                  <a:gd name="connsiteX0" fmla="*/ 100696 w 1066800"/>
                  <a:gd name="connsiteY0" fmla="*/ 172494 h 803091"/>
                  <a:gd name="connsiteX1" fmla="*/ 1054832 w 1066800"/>
                  <a:gd name="connsiteY1" fmla="*/ 0 h 803091"/>
                  <a:gd name="connsiteX2" fmla="*/ 1066800 w 1066800"/>
                  <a:gd name="connsiteY2" fmla="*/ 684558 h 803091"/>
                  <a:gd name="connsiteX3" fmla="*/ 0 w 1066800"/>
                  <a:gd name="connsiteY3" fmla="*/ 803091 h 803091"/>
                  <a:gd name="connsiteX4" fmla="*/ 100696 w 1066800"/>
                  <a:gd name="connsiteY4" fmla="*/ 172494 h 803091"/>
                  <a:gd name="connsiteX0" fmla="*/ 100696 w 1066800"/>
                  <a:gd name="connsiteY0" fmla="*/ 172494 h 819347"/>
                  <a:gd name="connsiteX1" fmla="*/ 1054832 w 1066800"/>
                  <a:gd name="connsiteY1" fmla="*/ 0 h 819347"/>
                  <a:gd name="connsiteX2" fmla="*/ 1066800 w 1066800"/>
                  <a:gd name="connsiteY2" fmla="*/ 684558 h 819347"/>
                  <a:gd name="connsiteX3" fmla="*/ 0 w 1066800"/>
                  <a:gd name="connsiteY3" fmla="*/ 819347 h 819347"/>
                  <a:gd name="connsiteX4" fmla="*/ 100696 w 1066800"/>
                  <a:gd name="connsiteY4" fmla="*/ 172494 h 819347"/>
                  <a:gd name="connsiteX0" fmla="*/ 100696 w 1070864"/>
                  <a:gd name="connsiteY0" fmla="*/ 172494 h 819347"/>
                  <a:gd name="connsiteX1" fmla="*/ 1054832 w 1070864"/>
                  <a:gd name="connsiteY1" fmla="*/ 0 h 819347"/>
                  <a:gd name="connsiteX2" fmla="*/ 1070864 w 1070864"/>
                  <a:gd name="connsiteY2" fmla="*/ 696750 h 819347"/>
                  <a:gd name="connsiteX3" fmla="*/ 0 w 1070864"/>
                  <a:gd name="connsiteY3" fmla="*/ 819347 h 819347"/>
                  <a:gd name="connsiteX4" fmla="*/ 100696 w 1070864"/>
                  <a:gd name="connsiteY4" fmla="*/ 172494 h 819347"/>
                  <a:gd name="connsiteX0" fmla="*/ 104760 w 1074928"/>
                  <a:gd name="connsiteY0" fmla="*/ 172494 h 807155"/>
                  <a:gd name="connsiteX1" fmla="*/ 1058896 w 1074928"/>
                  <a:gd name="connsiteY1" fmla="*/ 0 h 807155"/>
                  <a:gd name="connsiteX2" fmla="*/ 1074928 w 1074928"/>
                  <a:gd name="connsiteY2" fmla="*/ 696750 h 807155"/>
                  <a:gd name="connsiteX3" fmla="*/ 0 w 1074928"/>
                  <a:gd name="connsiteY3" fmla="*/ 807155 h 807155"/>
                  <a:gd name="connsiteX4" fmla="*/ 104760 w 1074928"/>
                  <a:gd name="connsiteY4" fmla="*/ 172494 h 807155"/>
                  <a:gd name="connsiteX0" fmla="*/ 104760 w 1058896"/>
                  <a:gd name="connsiteY0" fmla="*/ 172494 h 807155"/>
                  <a:gd name="connsiteX1" fmla="*/ 1058896 w 1058896"/>
                  <a:gd name="connsiteY1" fmla="*/ 0 h 807155"/>
                  <a:gd name="connsiteX2" fmla="*/ 1046480 w 1058896"/>
                  <a:gd name="connsiteY2" fmla="*/ 680494 h 807155"/>
                  <a:gd name="connsiteX3" fmla="*/ 0 w 1058896"/>
                  <a:gd name="connsiteY3" fmla="*/ 807155 h 807155"/>
                  <a:gd name="connsiteX4" fmla="*/ 104760 w 1058896"/>
                  <a:gd name="connsiteY4" fmla="*/ 172494 h 807155"/>
                  <a:gd name="connsiteX0" fmla="*/ 104760 w 1062736"/>
                  <a:gd name="connsiteY0" fmla="*/ 172494 h 807155"/>
                  <a:gd name="connsiteX1" fmla="*/ 1058896 w 1062736"/>
                  <a:gd name="connsiteY1" fmla="*/ 0 h 807155"/>
                  <a:gd name="connsiteX2" fmla="*/ 1062736 w 1062736"/>
                  <a:gd name="connsiteY2" fmla="*/ 680494 h 807155"/>
                  <a:gd name="connsiteX3" fmla="*/ 0 w 1062736"/>
                  <a:gd name="connsiteY3" fmla="*/ 807155 h 807155"/>
                  <a:gd name="connsiteX4" fmla="*/ 104760 w 1062736"/>
                  <a:gd name="connsiteY4" fmla="*/ 172494 h 807155"/>
                  <a:gd name="connsiteX0" fmla="*/ 104760 w 1062736"/>
                  <a:gd name="connsiteY0" fmla="*/ 156238 h 790899"/>
                  <a:gd name="connsiteX1" fmla="*/ 1014192 w 1062736"/>
                  <a:gd name="connsiteY1" fmla="*/ 0 h 790899"/>
                  <a:gd name="connsiteX2" fmla="*/ 1062736 w 1062736"/>
                  <a:gd name="connsiteY2" fmla="*/ 664238 h 790899"/>
                  <a:gd name="connsiteX3" fmla="*/ 0 w 1062736"/>
                  <a:gd name="connsiteY3" fmla="*/ 790899 h 790899"/>
                  <a:gd name="connsiteX4" fmla="*/ 104760 w 1062736"/>
                  <a:gd name="connsiteY4" fmla="*/ 156238 h 790899"/>
                  <a:gd name="connsiteX0" fmla="*/ 104760 w 1054608"/>
                  <a:gd name="connsiteY0" fmla="*/ 156238 h 790899"/>
                  <a:gd name="connsiteX1" fmla="*/ 1014192 w 1054608"/>
                  <a:gd name="connsiteY1" fmla="*/ 0 h 790899"/>
                  <a:gd name="connsiteX2" fmla="*/ 1054608 w 1054608"/>
                  <a:gd name="connsiteY2" fmla="*/ 660174 h 790899"/>
                  <a:gd name="connsiteX3" fmla="*/ 0 w 1054608"/>
                  <a:gd name="connsiteY3" fmla="*/ 790899 h 790899"/>
                  <a:gd name="connsiteX4" fmla="*/ 104760 w 1054608"/>
                  <a:gd name="connsiteY4" fmla="*/ 156238 h 790899"/>
                  <a:gd name="connsiteX0" fmla="*/ 104760 w 1054608"/>
                  <a:gd name="connsiteY0" fmla="*/ 160302 h 794963"/>
                  <a:gd name="connsiteX1" fmla="*/ 1014192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04760 w 1054608"/>
                  <a:gd name="connsiteY0" fmla="*/ 1603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04760 w 1054608"/>
                  <a:gd name="connsiteY4" fmla="*/ 160302 h 794963"/>
                  <a:gd name="connsiteX0" fmla="*/ 116952 w 1054608"/>
                  <a:gd name="connsiteY0" fmla="*/ 58702 h 794963"/>
                  <a:gd name="connsiteX1" fmla="*/ 1006064 w 1054608"/>
                  <a:gd name="connsiteY1" fmla="*/ 0 h 794963"/>
                  <a:gd name="connsiteX2" fmla="*/ 1054608 w 1054608"/>
                  <a:gd name="connsiteY2" fmla="*/ 664238 h 794963"/>
                  <a:gd name="connsiteX3" fmla="*/ 0 w 1054608"/>
                  <a:gd name="connsiteY3" fmla="*/ 794963 h 794963"/>
                  <a:gd name="connsiteX4" fmla="*/ 116952 w 1054608"/>
                  <a:gd name="connsiteY4" fmla="*/ 58702 h 794963"/>
                  <a:gd name="connsiteX0" fmla="*/ 116952 w 1270224"/>
                  <a:gd name="connsiteY0" fmla="*/ 148110 h 884371"/>
                  <a:gd name="connsiteX1" fmla="*/ 1270224 w 1270224"/>
                  <a:gd name="connsiteY1" fmla="*/ 0 h 884371"/>
                  <a:gd name="connsiteX2" fmla="*/ 1054608 w 1270224"/>
                  <a:gd name="connsiteY2" fmla="*/ 753646 h 884371"/>
                  <a:gd name="connsiteX3" fmla="*/ 0 w 1270224"/>
                  <a:gd name="connsiteY3" fmla="*/ 884371 h 884371"/>
                  <a:gd name="connsiteX4" fmla="*/ 116952 w 1270224"/>
                  <a:gd name="connsiteY4" fmla="*/ 148110 h 884371"/>
                  <a:gd name="connsiteX0" fmla="*/ 116952 w 1347216"/>
                  <a:gd name="connsiteY0" fmla="*/ 148110 h 989358"/>
                  <a:gd name="connsiteX1" fmla="*/ 1270224 w 1347216"/>
                  <a:gd name="connsiteY1" fmla="*/ 0 h 989358"/>
                  <a:gd name="connsiteX2" fmla="*/ 1347216 w 1347216"/>
                  <a:gd name="connsiteY2" fmla="*/ 989358 h 989358"/>
                  <a:gd name="connsiteX3" fmla="*/ 0 w 1347216"/>
                  <a:gd name="connsiteY3" fmla="*/ 884371 h 989358"/>
                  <a:gd name="connsiteX4" fmla="*/ 116952 w 1347216"/>
                  <a:gd name="connsiteY4" fmla="*/ 148110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9032 w 1356248"/>
                  <a:gd name="connsiteY3" fmla="*/ 884371 h 989358"/>
                  <a:gd name="connsiteX4" fmla="*/ 0 w 1356248"/>
                  <a:gd name="connsiteY4" fmla="*/ 225326 h 989358"/>
                  <a:gd name="connsiteX0" fmla="*/ 0 w 1356248"/>
                  <a:gd name="connsiteY0" fmla="*/ 225326 h 989358"/>
                  <a:gd name="connsiteX1" fmla="*/ 1279256 w 1356248"/>
                  <a:gd name="connsiteY1" fmla="*/ 0 h 989358"/>
                  <a:gd name="connsiteX2" fmla="*/ 1356248 w 1356248"/>
                  <a:gd name="connsiteY2" fmla="*/ 989358 h 989358"/>
                  <a:gd name="connsiteX3" fmla="*/ 41544 w 1356248"/>
                  <a:gd name="connsiteY3" fmla="*/ 904691 h 989358"/>
                  <a:gd name="connsiteX4" fmla="*/ 0 w 1356248"/>
                  <a:gd name="connsiteY4" fmla="*/ 225326 h 989358"/>
                  <a:gd name="connsiteX0" fmla="*/ 0 w 1405016"/>
                  <a:gd name="connsiteY0" fmla="*/ 225326 h 904691"/>
                  <a:gd name="connsiteX1" fmla="*/ 1279256 w 1405016"/>
                  <a:gd name="connsiteY1" fmla="*/ 0 h 904691"/>
                  <a:gd name="connsiteX2" fmla="*/ 1405016 w 1405016"/>
                  <a:gd name="connsiteY2" fmla="*/ 741454 h 904691"/>
                  <a:gd name="connsiteX3" fmla="*/ 41544 w 1405016"/>
                  <a:gd name="connsiteY3" fmla="*/ 904691 h 904691"/>
                  <a:gd name="connsiteX4" fmla="*/ 0 w 1405016"/>
                  <a:gd name="connsiteY4" fmla="*/ 225326 h 904691"/>
                  <a:gd name="connsiteX0" fmla="*/ 0 w 1405016"/>
                  <a:gd name="connsiteY0" fmla="*/ 241582 h 920947"/>
                  <a:gd name="connsiteX1" fmla="*/ 1336152 w 1405016"/>
                  <a:gd name="connsiteY1" fmla="*/ 0 h 920947"/>
                  <a:gd name="connsiteX2" fmla="*/ 1405016 w 1405016"/>
                  <a:gd name="connsiteY2" fmla="*/ 757710 h 920947"/>
                  <a:gd name="connsiteX3" fmla="*/ 41544 w 1405016"/>
                  <a:gd name="connsiteY3" fmla="*/ 920947 h 920947"/>
                  <a:gd name="connsiteX4" fmla="*/ 0 w 1405016"/>
                  <a:gd name="connsiteY4" fmla="*/ 241582 h 920947"/>
                  <a:gd name="connsiteX0" fmla="*/ 0 w 1396888"/>
                  <a:gd name="connsiteY0" fmla="*/ 241582 h 920947"/>
                  <a:gd name="connsiteX1" fmla="*/ 1336152 w 1396888"/>
                  <a:gd name="connsiteY1" fmla="*/ 0 h 920947"/>
                  <a:gd name="connsiteX2" fmla="*/ 1396888 w 1396888"/>
                  <a:gd name="connsiteY2" fmla="*/ 753646 h 920947"/>
                  <a:gd name="connsiteX3" fmla="*/ 41544 w 1396888"/>
                  <a:gd name="connsiteY3" fmla="*/ 920947 h 920947"/>
                  <a:gd name="connsiteX4" fmla="*/ 0 w 1396888"/>
                  <a:gd name="connsiteY4" fmla="*/ 241582 h 920947"/>
                  <a:gd name="connsiteX0" fmla="*/ 0 w 1409080"/>
                  <a:gd name="connsiteY0" fmla="*/ 241582 h 920947"/>
                  <a:gd name="connsiteX1" fmla="*/ 1336152 w 1409080"/>
                  <a:gd name="connsiteY1" fmla="*/ 0 h 920947"/>
                  <a:gd name="connsiteX2" fmla="*/ 1409080 w 1409080"/>
                  <a:gd name="connsiteY2" fmla="*/ 753646 h 920947"/>
                  <a:gd name="connsiteX3" fmla="*/ 41544 w 1409080"/>
                  <a:gd name="connsiteY3" fmla="*/ 920947 h 920947"/>
                  <a:gd name="connsiteX4" fmla="*/ 0 w 1409080"/>
                  <a:gd name="connsiteY4" fmla="*/ 241582 h 9209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080" h="920947">
                    <a:moveTo>
                      <a:pt x="0" y="241582"/>
                    </a:moveTo>
                    <a:lnTo>
                      <a:pt x="1336152" y="0"/>
                    </a:lnTo>
                    <a:lnTo>
                      <a:pt x="1409080" y="753646"/>
                    </a:lnTo>
                    <a:lnTo>
                      <a:pt x="41544" y="920947"/>
                    </a:lnTo>
                    <a:lnTo>
                      <a:pt x="0" y="241582"/>
                    </a:lnTo>
                    <a:close/>
                  </a:path>
                </a:pathLst>
              </a:custGeom>
              <a:grp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1029" name="Textfeld 1028"/>
          <p:cNvSpPr txBox="1"/>
          <p:nvPr/>
        </p:nvSpPr>
        <p:spPr>
          <a:xfrm>
            <a:off x="741868" y="157719"/>
            <a:ext cx="1449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basketball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030" name="Textfeld 1029"/>
          <p:cNvSpPr txBox="1"/>
          <p:nvPr/>
        </p:nvSpPr>
        <p:spPr>
          <a:xfrm>
            <a:off x="1426603" y="629765"/>
            <a:ext cx="1900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 err="1"/>
              <a:t>unterkategorie</a:t>
            </a:r>
            <a:endParaRPr lang="de-DE" sz="1600" dirty="0"/>
          </a:p>
          <a:p>
            <a:pPr marL="106363" indent="-106363">
              <a:buFont typeface="Arial" panose="020B0604020202020204" pitchFamily="34" charset="0"/>
              <a:buChar char="•"/>
            </a:pPr>
            <a:r>
              <a:rPr lang="de-DE" sz="1600" dirty="0"/>
              <a:t>Seitenthema/ -Titel</a:t>
            </a:r>
          </a:p>
        </p:txBody>
      </p:sp>
      <p:sp>
        <p:nvSpPr>
          <p:cNvPr id="15" name="Rechteck 45"/>
          <p:cNvSpPr/>
          <p:nvPr/>
        </p:nvSpPr>
        <p:spPr>
          <a:xfrm>
            <a:off x="9098361" y="6270755"/>
            <a:ext cx="495300" cy="358646"/>
          </a:xfrm>
          <a:custGeom>
            <a:avLst/>
            <a:gdLst>
              <a:gd name="connsiteX0" fmla="*/ 0 w 1049867"/>
              <a:gd name="connsiteY0" fmla="*/ 0 h 609600"/>
              <a:gd name="connsiteX1" fmla="*/ 1049867 w 1049867"/>
              <a:gd name="connsiteY1" fmla="*/ 0 h 609600"/>
              <a:gd name="connsiteX2" fmla="*/ 1049867 w 1049867"/>
              <a:gd name="connsiteY2" fmla="*/ 609600 h 609600"/>
              <a:gd name="connsiteX3" fmla="*/ 0 w 1049867"/>
              <a:gd name="connsiteY3" fmla="*/ 609600 h 609600"/>
              <a:gd name="connsiteX4" fmla="*/ 0 w 1049867"/>
              <a:gd name="connsiteY4" fmla="*/ 0 h 609600"/>
              <a:gd name="connsiteX0" fmla="*/ 62088 w 1111955"/>
              <a:gd name="connsiteY0" fmla="*/ 0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62088 w 1111955"/>
              <a:gd name="connsiteY4" fmla="*/ 0 h 688622"/>
              <a:gd name="connsiteX0" fmla="*/ 112888 w 1111955"/>
              <a:gd name="connsiteY0" fmla="*/ 62089 h 688622"/>
              <a:gd name="connsiteX1" fmla="*/ 1111955 w 1111955"/>
              <a:gd name="connsiteY1" fmla="*/ 0 h 688622"/>
              <a:gd name="connsiteX2" fmla="*/ 1111955 w 1111955"/>
              <a:gd name="connsiteY2" fmla="*/ 609600 h 688622"/>
              <a:gd name="connsiteX3" fmla="*/ 0 w 1111955"/>
              <a:gd name="connsiteY3" fmla="*/ 688622 h 688622"/>
              <a:gd name="connsiteX4" fmla="*/ 112888 w 1111955"/>
              <a:gd name="connsiteY4" fmla="*/ 62089 h 688622"/>
              <a:gd name="connsiteX0" fmla="*/ 112888 w 1111955"/>
              <a:gd name="connsiteY0" fmla="*/ 158044 h 784577"/>
              <a:gd name="connsiteX1" fmla="*/ 1004710 w 1111955"/>
              <a:gd name="connsiteY1" fmla="*/ 0 h 784577"/>
              <a:gd name="connsiteX2" fmla="*/ 1111955 w 1111955"/>
              <a:gd name="connsiteY2" fmla="*/ 705555 h 784577"/>
              <a:gd name="connsiteX3" fmla="*/ 0 w 1111955"/>
              <a:gd name="connsiteY3" fmla="*/ 784577 h 784577"/>
              <a:gd name="connsiteX4" fmla="*/ 112888 w 1111955"/>
              <a:gd name="connsiteY4" fmla="*/ 158044 h 784577"/>
              <a:gd name="connsiteX0" fmla="*/ 112888 w 1066800"/>
              <a:gd name="connsiteY0" fmla="*/ 158044 h 784577"/>
              <a:gd name="connsiteX1" fmla="*/ 1004710 w 1066800"/>
              <a:gd name="connsiteY1" fmla="*/ 0 h 784577"/>
              <a:gd name="connsiteX2" fmla="*/ 1066800 w 1066800"/>
              <a:gd name="connsiteY2" fmla="*/ 666044 h 784577"/>
              <a:gd name="connsiteX3" fmla="*/ 0 w 1066800"/>
              <a:gd name="connsiteY3" fmla="*/ 784577 h 784577"/>
              <a:gd name="connsiteX4" fmla="*/ 112888 w 1066800"/>
              <a:gd name="connsiteY4" fmla="*/ 158044 h 784577"/>
              <a:gd name="connsiteX0" fmla="*/ 112888 w 1066800"/>
              <a:gd name="connsiteY0" fmla="*/ 180622 h 807155"/>
              <a:gd name="connsiteX1" fmla="*/ 1038576 w 1066800"/>
              <a:gd name="connsiteY1" fmla="*/ 0 h 807155"/>
              <a:gd name="connsiteX2" fmla="*/ 1066800 w 1066800"/>
              <a:gd name="connsiteY2" fmla="*/ 688622 h 807155"/>
              <a:gd name="connsiteX3" fmla="*/ 0 w 1066800"/>
              <a:gd name="connsiteY3" fmla="*/ 807155 h 807155"/>
              <a:gd name="connsiteX4" fmla="*/ 112888 w 1066800"/>
              <a:gd name="connsiteY4" fmla="*/ 180622 h 807155"/>
              <a:gd name="connsiteX0" fmla="*/ 112888 w 1066800"/>
              <a:gd name="connsiteY0" fmla="*/ 168430 h 794963"/>
              <a:gd name="connsiteX1" fmla="*/ 1042640 w 1066800"/>
              <a:gd name="connsiteY1" fmla="*/ 0 h 794963"/>
              <a:gd name="connsiteX2" fmla="*/ 1066800 w 1066800"/>
              <a:gd name="connsiteY2" fmla="*/ 676430 h 794963"/>
              <a:gd name="connsiteX3" fmla="*/ 0 w 1066800"/>
              <a:gd name="connsiteY3" fmla="*/ 794963 h 794963"/>
              <a:gd name="connsiteX4" fmla="*/ 112888 w 1066800"/>
              <a:gd name="connsiteY4" fmla="*/ 168430 h 794963"/>
              <a:gd name="connsiteX0" fmla="*/ 112888 w 1066800"/>
              <a:gd name="connsiteY0" fmla="*/ 176558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12888 w 1066800"/>
              <a:gd name="connsiteY4" fmla="*/ 176558 h 803091"/>
              <a:gd name="connsiteX0" fmla="*/ 100696 w 1066800"/>
              <a:gd name="connsiteY0" fmla="*/ 172494 h 803091"/>
              <a:gd name="connsiteX1" fmla="*/ 1054832 w 1066800"/>
              <a:gd name="connsiteY1" fmla="*/ 0 h 803091"/>
              <a:gd name="connsiteX2" fmla="*/ 1066800 w 1066800"/>
              <a:gd name="connsiteY2" fmla="*/ 684558 h 803091"/>
              <a:gd name="connsiteX3" fmla="*/ 0 w 1066800"/>
              <a:gd name="connsiteY3" fmla="*/ 803091 h 803091"/>
              <a:gd name="connsiteX4" fmla="*/ 100696 w 1066800"/>
              <a:gd name="connsiteY4" fmla="*/ 172494 h 803091"/>
              <a:gd name="connsiteX0" fmla="*/ 100696 w 1066800"/>
              <a:gd name="connsiteY0" fmla="*/ 172494 h 819347"/>
              <a:gd name="connsiteX1" fmla="*/ 1054832 w 1066800"/>
              <a:gd name="connsiteY1" fmla="*/ 0 h 819347"/>
              <a:gd name="connsiteX2" fmla="*/ 1066800 w 1066800"/>
              <a:gd name="connsiteY2" fmla="*/ 684558 h 819347"/>
              <a:gd name="connsiteX3" fmla="*/ 0 w 1066800"/>
              <a:gd name="connsiteY3" fmla="*/ 819347 h 819347"/>
              <a:gd name="connsiteX4" fmla="*/ 100696 w 1066800"/>
              <a:gd name="connsiteY4" fmla="*/ 172494 h 819347"/>
              <a:gd name="connsiteX0" fmla="*/ 100696 w 1070864"/>
              <a:gd name="connsiteY0" fmla="*/ 172494 h 819347"/>
              <a:gd name="connsiteX1" fmla="*/ 1054832 w 1070864"/>
              <a:gd name="connsiteY1" fmla="*/ 0 h 819347"/>
              <a:gd name="connsiteX2" fmla="*/ 1070864 w 1070864"/>
              <a:gd name="connsiteY2" fmla="*/ 696750 h 819347"/>
              <a:gd name="connsiteX3" fmla="*/ 0 w 1070864"/>
              <a:gd name="connsiteY3" fmla="*/ 819347 h 819347"/>
              <a:gd name="connsiteX4" fmla="*/ 100696 w 1070864"/>
              <a:gd name="connsiteY4" fmla="*/ 172494 h 819347"/>
              <a:gd name="connsiteX0" fmla="*/ 104760 w 1074928"/>
              <a:gd name="connsiteY0" fmla="*/ 172494 h 807155"/>
              <a:gd name="connsiteX1" fmla="*/ 1058896 w 1074928"/>
              <a:gd name="connsiteY1" fmla="*/ 0 h 807155"/>
              <a:gd name="connsiteX2" fmla="*/ 1074928 w 1074928"/>
              <a:gd name="connsiteY2" fmla="*/ 696750 h 807155"/>
              <a:gd name="connsiteX3" fmla="*/ 0 w 1074928"/>
              <a:gd name="connsiteY3" fmla="*/ 807155 h 807155"/>
              <a:gd name="connsiteX4" fmla="*/ 104760 w 1074928"/>
              <a:gd name="connsiteY4" fmla="*/ 172494 h 807155"/>
              <a:gd name="connsiteX0" fmla="*/ 104760 w 1058896"/>
              <a:gd name="connsiteY0" fmla="*/ 172494 h 807155"/>
              <a:gd name="connsiteX1" fmla="*/ 1058896 w 1058896"/>
              <a:gd name="connsiteY1" fmla="*/ 0 h 807155"/>
              <a:gd name="connsiteX2" fmla="*/ 1046480 w 1058896"/>
              <a:gd name="connsiteY2" fmla="*/ 680494 h 807155"/>
              <a:gd name="connsiteX3" fmla="*/ 0 w 1058896"/>
              <a:gd name="connsiteY3" fmla="*/ 807155 h 807155"/>
              <a:gd name="connsiteX4" fmla="*/ 104760 w 1058896"/>
              <a:gd name="connsiteY4" fmla="*/ 172494 h 807155"/>
              <a:gd name="connsiteX0" fmla="*/ 104760 w 1062736"/>
              <a:gd name="connsiteY0" fmla="*/ 172494 h 807155"/>
              <a:gd name="connsiteX1" fmla="*/ 1058896 w 1062736"/>
              <a:gd name="connsiteY1" fmla="*/ 0 h 807155"/>
              <a:gd name="connsiteX2" fmla="*/ 1062736 w 1062736"/>
              <a:gd name="connsiteY2" fmla="*/ 680494 h 807155"/>
              <a:gd name="connsiteX3" fmla="*/ 0 w 1062736"/>
              <a:gd name="connsiteY3" fmla="*/ 807155 h 807155"/>
              <a:gd name="connsiteX4" fmla="*/ 104760 w 1062736"/>
              <a:gd name="connsiteY4" fmla="*/ 172494 h 807155"/>
              <a:gd name="connsiteX0" fmla="*/ 104760 w 1062736"/>
              <a:gd name="connsiteY0" fmla="*/ 156238 h 790899"/>
              <a:gd name="connsiteX1" fmla="*/ 1014192 w 1062736"/>
              <a:gd name="connsiteY1" fmla="*/ 0 h 790899"/>
              <a:gd name="connsiteX2" fmla="*/ 1062736 w 1062736"/>
              <a:gd name="connsiteY2" fmla="*/ 664238 h 790899"/>
              <a:gd name="connsiteX3" fmla="*/ 0 w 1062736"/>
              <a:gd name="connsiteY3" fmla="*/ 790899 h 790899"/>
              <a:gd name="connsiteX4" fmla="*/ 104760 w 1062736"/>
              <a:gd name="connsiteY4" fmla="*/ 156238 h 790899"/>
              <a:gd name="connsiteX0" fmla="*/ 104760 w 1054608"/>
              <a:gd name="connsiteY0" fmla="*/ 156238 h 790899"/>
              <a:gd name="connsiteX1" fmla="*/ 1014192 w 1054608"/>
              <a:gd name="connsiteY1" fmla="*/ 0 h 790899"/>
              <a:gd name="connsiteX2" fmla="*/ 1054608 w 1054608"/>
              <a:gd name="connsiteY2" fmla="*/ 660174 h 790899"/>
              <a:gd name="connsiteX3" fmla="*/ 0 w 1054608"/>
              <a:gd name="connsiteY3" fmla="*/ 790899 h 790899"/>
              <a:gd name="connsiteX4" fmla="*/ 104760 w 1054608"/>
              <a:gd name="connsiteY4" fmla="*/ 156238 h 790899"/>
              <a:gd name="connsiteX0" fmla="*/ 104760 w 1054608"/>
              <a:gd name="connsiteY0" fmla="*/ 160302 h 794963"/>
              <a:gd name="connsiteX1" fmla="*/ 1014192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  <a:gd name="connsiteX0" fmla="*/ 104760 w 1054608"/>
              <a:gd name="connsiteY0" fmla="*/ 160302 h 794963"/>
              <a:gd name="connsiteX1" fmla="*/ 1006064 w 1054608"/>
              <a:gd name="connsiteY1" fmla="*/ 0 h 794963"/>
              <a:gd name="connsiteX2" fmla="*/ 1054608 w 1054608"/>
              <a:gd name="connsiteY2" fmla="*/ 664238 h 794963"/>
              <a:gd name="connsiteX3" fmla="*/ 0 w 1054608"/>
              <a:gd name="connsiteY3" fmla="*/ 794963 h 794963"/>
              <a:gd name="connsiteX4" fmla="*/ 104760 w 1054608"/>
              <a:gd name="connsiteY4" fmla="*/ 160302 h 79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608" h="794963">
                <a:moveTo>
                  <a:pt x="104760" y="160302"/>
                </a:moveTo>
                <a:lnTo>
                  <a:pt x="1006064" y="0"/>
                </a:lnTo>
                <a:lnTo>
                  <a:pt x="1054608" y="664238"/>
                </a:lnTo>
                <a:lnTo>
                  <a:pt x="0" y="794963"/>
                </a:lnTo>
                <a:lnTo>
                  <a:pt x="104760" y="16030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5212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211</Words>
  <Application>Microsoft Macintosh PowerPoint</Application>
  <PresentationFormat>A4-Papier (210 x 297 mm)</PresentationFormat>
  <Paragraphs>57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Carsten Keller</dc:creator>
  <cp:lastModifiedBy>Carsten Keller</cp:lastModifiedBy>
  <cp:revision>27</cp:revision>
  <cp:lastPrinted>2016-10-24T11:43:42Z</cp:lastPrinted>
  <dcterms:created xsi:type="dcterms:W3CDTF">2016-10-14T20:35:15Z</dcterms:created>
  <dcterms:modified xsi:type="dcterms:W3CDTF">2023-05-29T10:20:58Z</dcterms:modified>
</cp:coreProperties>
</file>